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2" r:id="rId2"/>
    <p:sldId id="268" r:id="rId3"/>
    <p:sldId id="271" r:id="rId4"/>
    <p:sldId id="260" r:id="rId5"/>
    <p:sldId id="270" r:id="rId6"/>
    <p:sldId id="263" r:id="rId7"/>
    <p:sldId id="269" r:id="rId8"/>
    <p:sldId id="264" r:id="rId9"/>
    <p:sldId id="266" r:id="rId10"/>
    <p:sldId id="267" r:id="rId11"/>
    <p:sldId id="261" r:id="rId12"/>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96E1"/>
    <a:srgbClr val="00B94B"/>
    <a:srgbClr val="D4D4D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4447" autoAdjust="0"/>
  </p:normalViewPr>
  <p:slideViewPr>
    <p:cSldViewPr>
      <p:cViewPr>
        <p:scale>
          <a:sx n="70" d="100"/>
          <a:sy n="70" d="100"/>
        </p:scale>
        <p:origin x="-522" y="-30"/>
      </p:cViewPr>
      <p:guideLst>
        <p:guide orient="horz" pos="2160"/>
        <p:guide orient="horz" pos="1026"/>
        <p:guide orient="horz" pos="210"/>
        <p:guide orient="horz" pos="1277"/>
        <p:guide orient="horz" pos="799"/>
        <p:guide orient="horz" pos="4156"/>
        <p:guide pos="2880"/>
        <p:guide pos="5602"/>
        <p:guide pos="462"/>
        <p:guide pos="158"/>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10536841-A68A-42FD-AA03-9086A3F698CA}" type="datetimeFigureOut">
              <a:rPr lang="sv-SE"/>
              <a:pPr>
                <a:defRPr/>
              </a:pPr>
              <a:t>2017-02-07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57D83BB-E7F0-461F-BB70-C47FEEC857C6}" type="slidenum">
              <a:rPr lang="sv-SE"/>
              <a:pPr>
                <a:defRPr/>
              </a:pPr>
              <a:t>‹#›</a:t>
            </a:fld>
            <a:endParaRPr lang="sv-S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sv-SE"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2325BF-C5DD-48A7-9266-EFBBE2903D09}" type="slidenum">
              <a:rPr lang="sv-SE" altLang="sv-SE">
                <a:ea typeface="MS PGothic"/>
                <a:cs typeface="MS PGothic"/>
              </a:rPr>
              <a:pPr fontAlgn="base">
                <a:spcBef>
                  <a:spcPct val="0"/>
                </a:spcBef>
                <a:spcAft>
                  <a:spcPct val="0"/>
                </a:spcAft>
              </a:pPr>
              <a:t>1</a:t>
            </a:fld>
            <a:endParaRPr lang="sv-SE" altLang="sv-SE">
              <a:ea typeface="MS PGothic"/>
              <a:cs typeface="MS PGothic"/>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19458"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v-SE" altLang="sv-SE" smtClean="0"/>
          </a:p>
        </p:txBody>
      </p:sp>
      <p:sp>
        <p:nvSpPr>
          <p:cNvPr id="19459"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B31D809-63C0-419B-A7D5-F751F50A7CA4}" type="slidenum">
              <a:rPr lang="sv-SE" altLang="sv-SE">
                <a:ea typeface="MS PGothic"/>
                <a:cs typeface="MS PGothic"/>
              </a:rPr>
              <a:pPr fontAlgn="base">
                <a:spcBef>
                  <a:spcPct val="0"/>
                </a:spcBef>
                <a:spcAft>
                  <a:spcPct val="0"/>
                </a:spcAft>
              </a:pPr>
              <a:t>2</a:t>
            </a:fld>
            <a:endParaRPr lang="sv-SE" altLang="sv-SE">
              <a:ea typeface="MS PGothic"/>
              <a:cs typeface="MS PGothic"/>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Platshållare för bildobjekt 1"/>
          <p:cNvSpPr>
            <a:spLocks noGrp="1" noRot="1" noChangeAspect="1"/>
          </p:cNvSpPr>
          <p:nvPr>
            <p:ph type="sldImg"/>
          </p:nvPr>
        </p:nvSpPr>
        <p:spPr bwMode="auto">
          <a:noFill/>
          <a:ln>
            <a:solidFill>
              <a:srgbClr val="000000"/>
            </a:solidFill>
            <a:miter lim="800000"/>
            <a:headEnd/>
            <a:tailEnd/>
          </a:ln>
        </p:spPr>
      </p:sp>
      <p:sp>
        <p:nvSpPr>
          <p:cNvPr id="21506"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sv-SE" smtClean="0"/>
              <a:t>. </a:t>
            </a:r>
          </a:p>
        </p:txBody>
      </p:sp>
      <p:sp>
        <p:nvSpPr>
          <p:cNvPr id="21507"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B9B6CA-BB8B-4710-B7B8-79C8F70B4F6F}" type="slidenum">
              <a:rPr lang="sv-SE"/>
              <a:pPr fontAlgn="base">
                <a:spcBef>
                  <a:spcPct val="0"/>
                </a:spcBef>
                <a:spcAft>
                  <a:spcPct val="0"/>
                </a:spcAft>
              </a:pPr>
              <a:t>3</a:t>
            </a:fld>
            <a:endParaRPr lang="sv-S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Platshållare för bildobjekt 1"/>
          <p:cNvSpPr>
            <a:spLocks noGrp="1" noRot="1" noChangeAspect="1"/>
          </p:cNvSpPr>
          <p:nvPr>
            <p:ph type="sldImg"/>
          </p:nvPr>
        </p:nvSpPr>
        <p:spPr bwMode="auto">
          <a:noFill/>
          <a:ln>
            <a:solidFill>
              <a:srgbClr val="000000"/>
            </a:solidFill>
            <a:miter lim="800000"/>
            <a:headEnd/>
            <a:tailEnd/>
          </a:ln>
        </p:spPr>
      </p:sp>
      <p:sp>
        <p:nvSpPr>
          <p:cNvPr id="23554"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3555"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3E1FCD-22B8-4F39-98C7-31C9E2EF0D34}" type="slidenum">
              <a:rPr lang="sv-SE"/>
              <a:pPr fontAlgn="base">
                <a:spcBef>
                  <a:spcPct val="0"/>
                </a:spcBef>
                <a:spcAft>
                  <a:spcPct val="0"/>
                </a:spcAft>
              </a:pPr>
              <a:t>4</a:t>
            </a:fld>
            <a:endParaRPr lang="sv-S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Platshållare för bildobjekt 1"/>
          <p:cNvSpPr>
            <a:spLocks noGrp="1" noRot="1" noChangeAspect="1"/>
          </p:cNvSpPr>
          <p:nvPr>
            <p:ph type="sldImg"/>
          </p:nvPr>
        </p:nvSpPr>
        <p:spPr bwMode="auto">
          <a:noFill/>
          <a:ln>
            <a:solidFill>
              <a:srgbClr val="000000"/>
            </a:solidFill>
            <a:miter lim="800000"/>
            <a:headEnd/>
            <a:tailEnd/>
          </a:ln>
        </p:spPr>
      </p:sp>
      <p:sp>
        <p:nvSpPr>
          <p:cNvPr id="25602"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sv-SE" smtClean="0"/>
              <a:t>Östersjö och Rysslandsprio i stort sett samma. Bortsett från 5015. </a:t>
            </a:r>
          </a:p>
        </p:txBody>
      </p:sp>
      <p:sp>
        <p:nvSpPr>
          <p:cNvPr id="25603"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29D86CA-3B85-4475-98A0-95D4CFF36EA9}" type="slidenum">
              <a:rPr lang="sv-SE"/>
              <a:pPr fontAlgn="base">
                <a:spcBef>
                  <a:spcPct val="0"/>
                </a:spcBef>
                <a:spcAft>
                  <a:spcPct val="0"/>
                </a:spcAft>
              </a:pPr>
              <a:t>5</a:t>
            </a:fld>
            <a:endParaRPr lang="sv-S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8674"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v-SE" altLang="sv-SE" smtClean="0"/>
          </a:p>
        </p:txBody>
      </p:sp>
      <p:sp>
        <p:nvSpPr>
          <p:cNvPr id="28675"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898525" fontAlgn="base">
              <a:spcBef>
                <a:spcPct val="0"/>
              </a:spcBef>
              <a:spcAft>
                <a:spcPct val="0"/>
              </a:spcAft>
            </a:pPr>
            <a:fld id="{DB99B4AA-8245-47B7-8460-FC121D052EFC}" type="slidenum">
              <a:rPr lang="sv-SE" altLang="sv-SE">
                <a:ea typeface="MS PGothic"/>
                <a:cs typeface="MS PGothic"/>
              </a:rPr>
              <a:pPr defTabSz="898525" fontAlgn="base">
                <a:spcBef>
                  <a:spcPct val="0"/>
                </a:spcBef>
                <a:spcAft>
                  <a:spcPct val="0"/>
                </a:spcAft>
              </a:pPr>
              <a:t>7</a:t>
            </a:fld>
            <a:endParaRPr lang="sv-SE" altLang="sv-SE">
              <a:ea typeface="MS PGothic"/>
              <a:cs typeface="MS PGothic"/>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3" name="Platshållare för anteckningar 2"/>
          <p:cNvSpPr>
            <a:spLocks noGrp="1"/>
          </p:cNvSpPr>
          <p:nvPr>
            <p:ph type="body" idx="1"/>
          </p:nvPr>
        </p:nvSpPr>
        <p:spPr/>
        <p:txBody>
          <a:bodyPr>
            <a:normAutofit fontScale="77500" lnSpcReduction="20000"/>
          </a:bodyPr>
          <a:lstStyle/>
          <a:p>
            <a:pPr fontAlgn="auto">
              <a:spcBef>
                <a:spcPts val="0"/>
              </a:spcBef>
              <a:spcAft>
                <a:spcPts val="0"/>
              </a:spcAft>
              <a:defRPr/>
            </a:pPr>
            <a:r>
              <a:rPr lang="en-GB" dirty="0" smtClean="0"/>
              <a:t> </a:t>
            </a:r>
            <a:endParaRPr lang="sv-SE" dirty="0" smtClean="0"/>
          </a:p>
        </p:txBody>
      </p:sp>
      <p:sp>
        <p:nvSpPr>
          <p:cNvPr id="30723"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898525" fontAlgn="base">
              <a:spcBef>
                <a:spcPct val="0"/>
              </a:spcBef>
              <a:spcAft>
                <a:spcPct val="0"/>
              </a:spcAft>
            </a:pPr>
            <a:fld id="{4233D957-BF42-4029-B2CA-3A332C5BBEE0}" type="slidenum">
              <a:rPr lang="sv-SE" altLang="sv-SE">
                <a:ea typeface="MS PGothic"/>
                <a:cs typeface="MS PGothic"/>
              </a:rPr>
              <a:pPr defTabSz="898525" fontAlgn="base">
                <a:spcBef>
                  <a:spcPct val="0"/>
                </a:spcBef>
                <a:spcAft>
                  <a:spcPct val="0"/>
                </a:spcAft>
              </a:pPr>
              <a:t>8</a:t>
            </a:fld>
            <a:endParaRPr lang="sv-SE" altLang="sv-SE">
              <a:ea typeface="MS PGothic"/>
              <a:cs typeface="MS PGothic"/>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32770"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sv-SE" smtClean="0"/>
              <a:t> </a:t>
            </a:r>
          </a:p>
          <a:p>
            <a:pPr>
              <a:spcBef>
                <a:spcPct val="0"/>
              </a:spcBef>
            </a:pPr>
            <a:r>
              <a:rPr lang="sv-SE" smtClean="0"/>
              <a:t> </a:t>
            </a:r>
          </a:p>
          <a:p>
            <a:pPr>
              <a:spcBef>
                <a:spcPct val="0"/>
              </a:spcBef>
            </a:pPr>
            <a:endParaRPr lang="sv-SE" altLang="sv-SE" smtClean="0"/>
          </a:p>
        </p:txBody>
      </p:sp>
      <p:sp>
        <p:nvSpPr>
          <p:cNvPr id="32771"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898525" fontAlgn="base">
              <a:spcBef>
                <a:spcPct val="0"/>
              </a:spcBef>
              <a:spcAft>
                <a:spcPct val="0"/>
              </a:spcAft>
            </a:pPr>
            <a:fld id="{6E1231EF-A2FD-4ABF-AA07-83385E97E49E}" type="slidenum">
              <a:rPr lang="sv-SE" altLang="sv-SE">
                <a:ea typeface="MS PGothic"/>
                <a:cs typeface="MS PGothic"/>
              </a:rPr>
              <a:pPr defTabSz="898525" fontAlgn="base">
                <a:spcBef>
                  <a:spcPct val="0"/>
                </a:spcBef>
                <a:spcAft>
                  <a:spcPct val="0"/>
                </a:spcAft>
              </a:pPr>
              <a:t>9</a:t>
            </a:fld>
            <a:endParaRPr lang="sv-SE" altLang="sv-SE">
              <a:ea typeface="MS PGothic"/>
              <a:cs typeface="MS PGothic"/>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I Rubrikbild">
    <p:bg>
      <p:bgPr>
        <a:solidFill>
          <a:srgbClr val="0096E1"/>
        </a:solidFill>
        <a:effectLst/>
      </p:bgPr>
    </p:bg>
    <p:spTree>
      <p:nvGrpSpPr>
        <p:cNvPr id="1" name=""/>
        <p:cNvGrpSpPr/>
        <p:nvPr/>
      </p:nvGrpSpPr>
      <p:grpSpPr>
        <a:xfrm>
          <a:off x="0" y="0"/>
          <a:ext cx="0" cy="0"/>
          <a:chOff x="0" y="0"/>
          <a:chExt cx="0" cy="0"/>
        </a:xfrm>
      </p:grpSpPr>
      <p:cxnSp>
        <p:nvCxnSpPr>
          <p:cNvPr id="3" name="Rak 8"/>
          <p:cNvCxnSpPr/>
          <p:nvPr userDrawn="1"/>
        </p:nvCxnSpPr>
        <p:spPr>
          <a:xfrm>
            <a:off x="287338" y="2141538"/>
            <a:ext cx="8640762" cy="158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 name="Rak 10"/>
          <p:cNvCxnSpPr/>
          <p:nvPr userDrawn="1"/>
        </p:nvCxnSpPr>
        <p:spPr>
          <a:xfrm>
            <a:off x="7715250" y="333375"/>
            <a:ext cx="1136650" cy="952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Bildobjekt 5" descr="Si-White-RGB.png"/>
          <p:cNvPicPr>
            <a:picLocks noChangeAspect="1"/>
          </p:cNvPicPr>
          <p:nvPr userDrawn="1"/>
        </p:nvPicPr>
        <p:blipFill>
          <a:blip r:embed="rId2"/>
          <a:srcRect/>
          <a:stretch>
            <a:fillRect/>
          </a:stretch>
        </p:blipFill>
        <p:spPr bwMode="auto">
          <a:xfrm>
            <a:off x="179388" y="304800"/>
            <a:ext cx="2454275" cy="1733550"/>
          </a:xfrm>
          <a:prstGeom prst="rect">
            <a:avLst/>
          </a:prstGeom>
          <a:noFill/>
          <a:ln w="9525">
            <a:noFill/>
            <a:miter lim="800000"/>
            <a:headEnd/>
            <a:tailEnd/>
          </a:ln>
        </p:spPr>
      </p:pic>
      <p:sp>
        <p:nvSpPr>
          <p:cNvPr id="6" name="Rektangel 13"/>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sp>
        <p:nvSpPr>
          <p:cNvPr id="2" name="Rubrik 1"/>
          <p:cNvSpPr>
            <a:spLocks noGrp="1"/>
          </p:cNvSpPr>
          <p:nvPr>
            <p:ph type="ctrTitle"/>
          </p:nvPr>
        </p:nvSpPr>
        <p:spPr>
          <a:xfrm>
            <a:off x="250825" y="3212976"/>
            <a:ext cx="8642350" cy="1470025"/>
          </a:xfrm>
        </p:spPr>
        <p:txBody>
          <a:bodyPr anchor="t">
            <a:noAutofit/>
          </a:bodyPr>
          <a:lstStyle>
            <a:lvl1pPr algn="l">
              <a:lnSpc>
                <a:spcPts val="6800"/>
              </a:lnSpc>
              <a:defRPr sz="6200" b="1" spc="-150" baseline="0">
                <a:solidFill>
                  <a:schemeClr val="bg1"/>
                </a:solidFill>
              </a:defRPr>
            </a:lvl1pPr>
          </a:lstStyle>
          <a:p>
            <a:r>
              <a:rPr lang="ru-RU" dirty="0" smtClean="0"/>
              <a:t>Образец заголовка</a:t>
            </a:r>
            <a:endParaRPr lang="sv-SE" dirty="0"/>
          </a:p>
        </p:txBody>
      </p:sp>
      <p:sp>
        <p:nvSpPr>
          <p:cNvPr id="7" name="Platshållare för datum 3"/>
          <p:cNvSpPr>
            <a:spLocks noGrp="1"/>
          </p:cNvSpPr>
          <p:nvPr>
            <p:ph type="dt" sz="half" idx="10"/>
          </p:nvPr>
        </p:nvSpPr>
        <p:spPr>
          <a:xfrm>
            <a:off x="6796088" y="333375"/>
            <a:ext cx="2133600" cy="309563"/>
          </a:xfrm>
        </p:spPr>
        <p:txBody>
          <a:bodyPr anchor="t"/>
          <a:lstStyle>
            <a:lvl1pPr algn="r">
              <a:defRPr smtClean="0">
                <a:solidFill>
                  <a:schemeClr val="bg1"/>
                </a:solidFill>
              </a:defRPr>
            </a:lvl1pPr>
          </a:lstStyle>
          <a:p>
            <a:pPr>
              <a:defRPr/>
            </a:pPr>
            <a:fld id="{6EFD7CE0-07C5-46D2-A93A-AB048DD87BE3}" type="datetime1">
              <a:rPr lang="sv-SE"/>
              <a:pPr>
                <a:defRPr/>
              </a:pPr>
              <a:t>2017-02-07</a:t>
            </a:fld>
            <a:endParaRPr lang="sv-SE" dirty="0"/>
          </a:p>
        </p:txBody>
      </p:sp>
    </p:spTree>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I Bilder och innehåll">
    <p:spTree>
      <p:nvGrpSpPr>
        <p:cNvPr id="1" name=""/>
        <p:cNvGrpSpPr/>
        <p:nvPr/>
      </p:nvGrpSpPr>
      <p:grpSpPr>
        <a:xfrm>
          <a:off x="0" y="0"/>
          <a:ext cx="0" cy="0"/>
          <a:chOff x="0" y="0"/>
          <a:chExt cx="0" cy="0"/>
        </a:xfrm>
      </p:grpSpPr>
      <p:sp>
        <p:nvSpPr>
          <p:cNvPr id="12" name="textruta 1"/>
          <p:cNvSpPr txBox="1"/>
          <p:nvPr userDrawn="1"/>
        </p:nvSpPr>
        <p:spPr>
          <a:xfrm>
            <a:off x="8712200" y="528638"/>
            <a:ext cx="184150" cy="369887"/>
          </a:xfrm>
          <a:prstGeom prst="rect">
            <a:avLst/>
          </a:prstGeom>
          <a:noFill/>
        </p:spPr>
        <p:txBody>
          <a:bodyPr wrap="none">
            <a:spAutoFit/>
          </a:bodyPr>
          <a:lstStyle/>
          <a:p>
            <a:pPr fontAlgn="auto">
              <a:spcBef>
                <a:spcPts val="0"/>
              </a:spcBef>
              <a:spcAft>
                <a:spcPts val="0"/>
              </a:spcAft>
              <a:defRPr/>
            </a:pPr>
            <a:endParaRPr lang="sv-SE" dirty="0">
              <a:latin typeface="+mn-lt"/>
            </a:endParaRPr>
          </a:p>
        </p:txBody>
      </p:sp>
      <p:sp>
        <p:nvSpPr>
          <p:cNvPr id="13" name="Line 1"/>
          <p:cNvSpPr>
            <a:spLocks noChangeShapeType="1"/>
          </p:cNvSpPr>
          <p:nvPr userDrawn="1"/>
        </p:nvSpPr>
        <p:spPr bwMode="auto">
          <a:xfrm>
            <a:off x="287338" y="6256338"/>
            <a:ext cx="8567737" cy="1587"/>
          </a:xfrm>
          <a:prstGeom prst="line">
            <a:avLst/>
          </a:prstGeom>
          <a:noFill/>
          <a:ln w="25400" cap="flat">
            <a:solidFill>
              <a:srgbClr val="0096E1"/>
            </a:solidFill>
            <a:prstDash val="solid"/>
            <a:round/>
            <a:headEnd type="none" w="med" len="med"/>
            <a:tailEnd type="none" w="med" len="med"/>
          </a:ln>
          <a:extLst>
            <a:ext uri="{909E8E84-426E-40DD-AFC4-6F175D3DCCD1}"/>
          </a:extLst>
        </p:spPr>
        <p:txBody>
          <a:bodyPr lIns="0" tIns="0" rIns="0" bIns="0"/>
          <a:lstStyle/>
          <a:p>
            <a:pPr fontAlgn="auto">
              <a:spcBef>
                <a:spcPts val="0"/>
              </a:spcBef>
              <a:spcAft>
                <a:spcPts val="0"/>
              </a:spcAft>
              <a:defRPr/>
            </a:pPr>
            <a:endParaRPr lang="sv-SE">
              <a:latin typeface="+mn-lt"/>
            </a:endParaRPr>
          </a:p>
        </p:txBody>
      </p:sp>
      <p:sp>
        <p:nvSpPr>
          <p:cNvPr id="14" name="Rektangel 14"/>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pic>
        <p:nvPicPr>
          <p:cNvPr id="15" name="Bildobjekt 17"/>
          <p:cNvPicPr>
            <a:picLocks noChangeAspect="1"/>
          </p:cNvPicPr>
          <p:nvPr userDrawn="1"/>
        </p:nvPicPr>
        <p:blipFill>
          <a:blip r:embed="rId2"/>
          <a:srcRect/>
          <a:stretch>
            <a:fillRect/>
          </a:stretch>
        </p:blipFill>
        <p:spPr bwMode="auto">
          <a:xfrm>
            <a:off x="287338" y="6386513"/>
            <a:ext cx="2041525" cy="212725"/>
          </a:xfrm>
          <a:prstGeom prst="rect">
            <a:avLst/>
          </a:prstGeom>
          <a:noFill/>
          <a:ln w="9525">
            <a:noFill/>
            <a:miter lim="800000"/>
            <a:headEnd/>
            <a:tailEnd/>
          </a:ln>
        </p:spPr>
      </p:pic>
      <p:sp>
        <p:nvSpPr>
          <p:cNvPr id="11" name="Platshållare för bild 10"/>
          <p:cNvSpPr>
            <a:spLocks noGrp="1"/>
          </p:cNvSpPr>
          <p:nvPr>
            <p:ph type="pic" sz="quarter" idx="13"/>
          </p:nvPr>
        </p:nvSpPr>
        <p:spPr>
          <a:xfrm>
            <a:off x="324000" y="620689"/>
            <a:ext cx="2340864" cy="3276000"/>
          </a:xfrm>
        </p:spPr>
        <p:txBody>
          <a:bodyPr rtlCol="0" anchor="ctr">
            <a:normAutofit/>
          </a:bodyPr>
          <a:lstStyle>
            <a:lvl1pPr algn="ctr">
              <a:buNone/>
              <a:defRPr/>
            </a:lvl1pPr>
          </a:lstStyle>
          <a:p>
            <a:pPr lvl="0"/>
            <a:r>
              <a:rPr lang="ru-RU" noProof="0" smtClean="0"/>
              <a:t>Вставка рисунка</a:t>
            </a:r>
            <a:endParaRPr lang="sv-SE" noProof="0"/>
          </a:p>
        </p:txBody>
      </p:sp>
      <p:sp>
        <p:nvSpPr>
          <p:cNvPr id="7" name="Platshållare för text 6"/>
          <p:cNvSpPr>
            <a:spLocks noGrp="1"/>
          </p:cNvSpPr>
          <p:nvPr>
            <p:ph type="body" sz="quarter" idx="14"/>
          </p:nvPr>
        </p:nvSpPr>
        <p:spPr>
          <a:xfrm>
            <a:off x="324000" y="4019592"/>
            <a:ext cx="4788000" cy="1577721"/>
          </a:xfrm>
          <a:solidFill>
            <a:srgbClr val="0096E1"/>
          </a:solidFill>
        </p:spPr>
        <p:txBody>
          <a:bodyPr tIns="180000">
            <a:noAutofit/>
          </a:bodyPr>
          <a:lstStyle>
            <a:lvl1pPr marL="108000" indent="0">
              <a:lnSpc>
                <a:spcPts val="2700"/>
              </a:lnSpc>
              <a:spcBef>
                <a:spcPts val="20"/>
              </a:spcBef>
              <a:buNone/>
              <a:defRPr sz="2800" b="1">
                <a:solidFill>
                  <a:schemeClr val="bg1"/>
                </a:solidFill>
                <a:latin typeface="+mj-lt"/>
              </a:defRPr>
            </a:lvl1pPr>
            <a:lvl2pPr>
              <a:buNone/>
              <a:defRPr sz="2800" b="1">
                <a:latin typeface="+mj-lt"/>
              </a:defRPr>
            </a:lvl2pPr>
            <a:lvl3pPr>
              <a:buNone/>
              <a:defRPr sz="2800" b="1">
                <a:latin typeface="+mj-lt"/>
              </a:defRPr>
            </a:lvl3pPr>
            <a:lvl4pPr>
              <a:buNone/>
              <a:defRPr sz="2800" b="1">
                <a:latin typeface="+mj-lt"/>
              </a:defRPr>
            </a:lvl4pPr>
            <a:lvl5pPr>
              <a:buNone/>
              <a:defRPr sz="2800" b="1">
                <a:latin typeface="+mj-lt"/>
              </a:defRPr>
            </a:lvl5pPr>
          </a:lstStyle>
          <a:p>
            <a:pPr lvl="0"/>
            <a:r>
              <a:rPr lang="sv-SE" dirty="0" smtClean="0"/>
              <a:t>Klicka här för att ändra format på bakgrundstexten</a:t>
            </a:r>
          </a:p>
        </p:txBody>
      </p:sp>
      <p:sp>
        <p:nvSpPr>
          <p:cNvPr id="8" name="Platshållare för bild 10"/>
          <p:cNvSpPr>
            <a:spLocks noGrp="1"/>
          </p:cNvSpPr>
          <p:nvPr>
            <p:ph type="pic" sz="quarter" idx="15"/>
          </p:nvPr>
        </p:nvSpPr>
        <p:spPr>
          <a:xfrm>
            <a:off x="2772000" y="620688"/>
            <a:ext cx="2340864" cy="3276000"/>
          </a:xfrm>
        </p:spPr>
        <p:txBody>
          <a:bodyPr rtlCol="0" anchor="ctr">
            <a:normAutofit/>
          </a:bodyPr>
          <a:lstStyle>
            <a:lvl1pPr algn="ctr">
              <a:buNone/>
              <a:defRPr/>
            </a:lvl1pPr>
          </a:lstStyle>
          <a:p>
            <a:pPr lvl="0"/>
            <a:r>
              <a:rPr lang="ru-RU" noProof="0" smtClean="0"/>
              <a:t>Вставка рисунка</a:t>
            </a:r>
            <a:endParaRPr lang="sv-SE" noProof="0"/>
          </a:p>
        </p:txBody>
      </p:sp>
      <p:sp>
        <p:nvSpPr>
          <p:cNvPr id="9" name="Platshållare för bild 10"/>
          <p:cNvSpPr>
            <a:spLocks noGrp="1"/>
          </p:cNvSpPr>
          <p:nvPr>
            <p:ph type="pic" sz="quarter" idx="16"/>
          </p:nvPr>
        </p:nvSpPr>
        <p:spPr>
          <a:xfrm>
            <a:off x="5248800" y="620688"/>
            <a:ext cx="3575304" cy="2423160"/>
          </a:xfrm>
        </p:spPr>
        <p:txBody>
          <a:bodyPr rtlCol="0" anchor="ctr">
            <a:normAutofit/>
          </a:bodyPr>
          <a:lstStyle>
            <a:lvl1pPr algn="ctr">
              <a:buNone/>
              <a:defRPr/>
            </a:lvl1pPr>
          </a:lstStyle>
          <a:p>
            <a:pPr lvl="0"/>
            <a:r>
              <a:rPr lang="ru-RU" noProof="0" smtClean="0"/>
              <a:t>Вставка рисунка</a:t>
            </a:r>
            <a:endParaRPr lang="sv-SE" noProof="0"/>
          </a:p>
        </p:txBody>
      </p:sp>
      <p:sp>
        <p:nvSpPr>
          <p:cNvPr id="10" name="Platshållare för bild 10"/>
          <p:cNvSpPr>
            <a:spLocks noGrp="1"/>
          </p:cNvSpPr>
          <p:nvPr>
            <p:ph type="pic" sz="quarter" idx="17"/>
          </p:nvPr>
        </p:nvSpPr>
        <p:spPr>
          <a:xfrm>
            <a:off x="5248800" y="3176688"/>
            <a:ext cx="3575304" cy="2423160"/>
          </a:xfrm>
        </p:spPr>
        <p:txBody>
          <a:bodyPr rtlCol="0" anchor="ctr">
            <a:normAutofit/>
          </a:bodyPr>
          <a:lstStyle>
            <a:lvl1pPr algn="ctr">
              <a:buNone/>
              <a:defRPr/>
            </a:lvl1pPr>
          </a:lstStyle>
          <a:p>
            <a:pPr lvl="0"/>
            <a:r>
              <a:rPr lang="ru-RU" noProof="0" smtClean="0"/>
              <a:t>Вставка рисунка</a:t>
            </a:r>
            <a:endParaRPr lang="sv-SE"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I Innehåll, bilder och citat">
    <p:spTree>
      <p:nvGrpSpPr>
        <p:cNvPr id="1" name=""/>
        <p:cNvGrpSpPr/>
        <p:nvPr/>
      </p:nvGrpSpPr>
      <p:grpSpPr>
        <a:xfrm>
          <a:off x="0" y="0"/>
          <a:ext cx="0" cy="0"/>
          <a:chOff x="0" y="0"/>
          <a:chExt cx="0" cy="0"/>
        </a:xfrm>
      </p:grpSpPr>
      <p:sp>
        <p:nvSpPr>
          <p:cNvPr id="6" name="Rektangel 13"/>
          <p:cNvSpPr/>
          <p:nvPr userDrawn="1"/>
        </p:nvSpPr>
        <p:spPr>
          <a:xfrm>
            <a:off x="-2146300" y="-7938"/>
            <a:ext cx="1895475" cy="6532563"/>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sv-SE" sz="1200" dirty="0"/>
              <a:t>Lägg till nya </a:t>
            </a:r>
            <a:r>
              <a:rPr lang="sv-SE" sz="1200" dirty="0" err="1"/>
              <a:t>slides</a:t>
            </a:r>
            <a:r>
              <a:rPr lang="sv-SE" sz="1200" dirty="0"/>
              <a:t> genom att:</a:t>
            </a:r>
          </a:p>
          <a:p>
            <a:pPr fontAlgn="auto">
              <a:spcBef>
                <a:spcPts val="0"/>
              </a:spcBef>
              <a:spcAft>
                <a:spcPts val="0"/>
              </a:spcAft>
              <a:defRPr/>
            </a:pPr>
            <a:r>
              <a:rPr lang="sv-SE" sz="1200" dirty="0"/>
              <a:t>1. klicka på Ny bild på Startfliken</a:t>
            </a:r>
          </a:p>
          <a:p>
            <a:pPr fontAlgn="auto">
              <a:spcBef>
                <a:spcPts val="0"/>
              </a:spcBef>
              <a:spcAft>
                <a:spcPts val="0"/>
              </a:spcAft>
              <a:defRPr/>
            </a:pPr>
            <a:r>
              <a:rPr lang="sv-SE" sz="1200" dirty="0"/>
              <a:t>2. välj passande </a:t>
            </a:r>
            <a:r>
              <a:rPr lang="sv-SE" sz="1200" dirty="0" err="1"/>
              <a:t>sidmall</a:t>
            </a:r>
            <a:r>
              <a:rPr lang="sv-SE" sz="1200" dirty="0"/>
              <a:t> (finns 12 olika)</a:t>
            </a:r>
          </a:p>
          <a:p>
            <a:pPr fontAlgn="auto">
              <a:spcBef>
                <a:spcPts val="0"/>
              </a:spcBef>
              <a:spcAft>
                <a:spcPts val="0"/>
              </a:spcAft>
              <a:defRPr/>
            </a:pPr>
            <a:endParaRPr lang="sv-SE" sz="1200" dirty="0"/>
          </a:p>
          <a:p>
            <a:pPr fontAlgn="auto">
              <a:spcBef>
                <a:spcPts val="0"/>
              </a:spcBef>
              <a:spcAft>
                <a:spcPts val="0"/>
              </a:spcAft>
              <a:defRPr/>
            </a:pPr>
            <a:r>
              <a:rPr lang="sv-SE" sz="1200" dirty="0"/>
              <a:t>Förstasidan (“SI Rubrikbild” och “SI Rubrik och punktlista blå” samt sidan “SI Bildbakgrund och innehåll” har heltäckande blå bakgrund. Bakgrunden kan bytas ut till valfri bild på dessa sidor genom att:</a:t>
            </a:r>
          </a:p>
          <a:p>
            <a:pPr fontAlgn="auto">
              <a:spcBef>
                <a:spcPts val="0"/>
              </a:spcBef>
              <a:spcAft>
                <a:spcPts val="0"/>
              </a:spcAft>
              <a:defRPr/>
            </a:pPr>
            <a:r>
              <a:rPr lang="sv-SE" sz="1200" dirty="0"/>
              <a:t>1. högerklicka</a:t>
            </a:r>
          </a:p>
          <a:p>
            <a:pPr fontAlgn="auto">
              <a:spcBef>
                <a:spcPts val="0"/>
              </a:spcBef>
              <a:spcAft>
                <a:spcPts val="0"/>
              </a:spcAft>
              <a:defRPr/>
            </a:pPr>
            <a:r>
              <a:rPr lang="sv-SE" sz="1200" dirty="0"/>
              <a:t>2. välj Formatera bakgrund – Fyllning – Infoga från: Fil</a:t>
            </a:r>
          </a:p>
          <a:p>
            <a:pPr fontAlgn="auto">
              <a:spcBef>
                <a:spcPts val="0"/>
              </a:spcBef>
              <a:spcAft>
                <a:spcPts val="0"/>
              </a:spcAft>
              <a:defRPr/>
            </a:pPr>
            <a:r>
              <a:rPr lang="sv-SE" sz="1200" dirty="0"/>
              <a:t>3. välj valfri bild på din dator</a:t>
            </a:r>
          </a:p>
          <a:p>
            <a:pPr fontAlgn="auto">
              <a:spcBef>
                <a:spcPts val="0"/>
              </a:spcBef>
              <a:spcAft>
                <a:spcPts val="0"/>
              </a:spcAft>
              <a:defRPr/>
            </a:pPr>
            <a:endParaRPr lang="sv-SE" sz="1200" dirty="0"/>
          </a:p>
          <a:p>
            <a:pPr fontAlgn="auto">
              <a:spcBef>
                <a:spcPts val="0"/>
              </a:spcBef>
              <a:spcAft>
                <a:spcPts val="0"/>
              </a:spcAft>
              <a:defRPr/>
            </a:pPr>
            <a:r>
              <a:rPr lang="sv-SE" sz="1200" dirty="0"/>
              <a:t>Använd bilder som ger bra kontrast och läsbarhet för rubrik och text.</a:t>
            </a:r>
          </a:p>
          <a:p>
            <a:pPr fontAlgn="auto">
              <a:spcBef>
                <a:spcPts val="0"/>
              </a:spcBef>
              <a:spcAft>
                <a:spcPts val="0"/>
              </a:spcAft>
              <a:defRPr/>
            </a:pPr>
            <a:endParaRPr lang="sv-SE" sz="1200" dirty="0"/>
          </a:p>
          <a:p>
            <a:pPr fontAlgn="auto">
              <a:spcBef>
                <a:spcPts val="0"/>
              </a:spcBef>
              <a:spcAft>
                <a:spcPts val="0"/>
              </a:spcAft>
              <a:defRPr/>
            </a:pPr>
            <a:r>
              <a:rPr lang="sv-SE" sz="1200" dirty="0"/>
              <a:t>I alla andra sidmallar ska bilder alltid följa samma höger/vänster-marginaler som linjen ovanför SI-loggan och alltså inte gå hela vägen ut i kanten, och alltid med luft mellan linjen och bilden, precis som det ligger i sidmallarna..</a:t>
            </a:r>
          </a:p>
        </p:txBody>
      </p:sp>
      <p:sp>
        <p:nvSpPr>
          <p:cNvPr id="9" name="Line 1"/>
          <p:cNvSpPr>
            <a:spLocks noChangeShapeType="1"/>
          </p:cNvSpPr>
          <p:nvPr userDrawn="1"/>
        </p:nvSpPr>
        <p:spPr bwMode="auto">
          <a:xfrm>
            <a:off x="287338" y="6256338"/>
            <a:ext cx="8567737" cy="1587"/>
          </a:xfrm>
          <a:prstGeom prst="line">
            <a:avLst/>
          </a:prstGeom>
          <a:noFill/>
          <a:ln w="25400" cap="flat">
            <a:solidFill>
              <a:srgbClr val="0096E1"/>
            </a:solidFill>
            <a:prstDash val="solid"/>
            <a:round/>
            <a:headEnd type="none" w="med" len="med"/>
            <a:tailEnd type="none" w="med" len="med"/>
          </a:ln>
          <a:extLst>
            <a:ext uri="{909E8E84-426E-40DD-AFC4-6F175D3DCCD1}"/>
          </a:extLst>
        </p:spPr>
        <p:txBody>
          <a:bodyPr lIns="0" tIns="0" rIns="0" bIns="0"/>
          <a:lstStyle/>
          <a:p>
            <a:pPr fontAlgn="auto">
              <a:spcBef>
                <a:spcPts val="0"/>
              </a:spcBef>
              <a:spcAft>
                <a:spcPts val="0"/>
              </a:spcAft>
              <a:defRPr/>
            </a:pPr>
            <a:endParaRPr lang="sv-SE">
              <a:latin typeface="+mn-lt"/>
            </a:endParaRPr>
          </a:p>
        </p:txBody>
      </p:sp>
      <p:sp>
        <p:nvSpPr>
          <p:cNvPr id="10" name="Rektangel 12"/>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pic>
        <p:nvPicPr>
          <p:cNvPr id="12" name="Bildobjekt 17"/>
          <p:cNvPicPr>
            <a:picLocks noChangeAspect="1"/>
          </p:cNvPicPr>
          <p:nvPr userDrawn="1"/>
        </p:nvPicPr>
        <p:blipFill>
          <a:blip r:embed="rId2"/>
          <a:srcRect/>
          <a:stretch>
            <a:fillRect/>
          </a:stretch>
        </p:blipFill>
        <p:spPr bwMode="auto">
          <a:xfrm>
            <a:off x="287338" y="6386513"/>
            <a:ext cx="2041525" cy="212725"/>
          </a:xfrm>
          <a:prstGeom prst="rect">
            <a:avLst/>
          </a:prstGeom>
          <a:noFill/>
          <a:ln w="9525">
            <a:noFill/>
            <a:miter lim="800000"/>
            <a:headEnd/>
            <a:tailEnd/>
          </a:ln>
        </p:spPr>
      </p:pic>
      <p:sp>
        <p:nvSpPr>
          <p:cNvPr id="3" name="Platshållare för innehåll 2"/>
          <p:cNvSpPr>
            <a:spLocks noGrp="1"/>
          </p:cNvSpPr>
          <p:nvPr>
            <p:ph sz="half" idx="1"/>
          </p:nvPr>
        </p:nvSpPr>
        <p:spPr>
          <a:xfrm>
            <a:off x="4572000" y="620688"/>
            <a:ext cx="4248000" cy="2484000"/>
          </a:xfrm>
        </p:spPr>
        <p:txBody>
          <a:bodyPr tIns="0">
            <a:normAutofit/>
          </a:bodyPr>
          <a:lstStyle>
            <a:lvl1pPr marL="0" indent="0">
              <a:buNone/>
              <a:defRPr sz="1800" baseline="0"/>
            </a:lvl1pPr>
            <a:lvl2pPr>
              <a:buNone/>
              <a:defRPr sz="1800"/>
            </a:lvl2pPr>
            <a:lvl3pPr>
              <a:buNone/>
              <a:defRPr sz="1800"/>
            </a:lvl3pPr>
            <a:lvl4pPr>
              <a:buNone/>
              <a:defRPr sz="1800"/>
            </a:lvl4pPr>
            <a:lvl5pPr>
              <a:buNone/>
              <a:defRPr sz="1800"/>
            </a:lvl5pPr>
            <a:lvl6pPr>
              <a:defRPr sz="1800"/>
            </a:lvl6pPr>
            <a:lvl7pPr>
              <a:defRPr sz="1800"/>
            </a:lvl7pPr>
            <a:lvl8pPr>
              <a:defRPr sz="1800"/>
            </a:lvl8pPr>
            <a:lvl9pPr>
              <a:defRPr sz="1800"/>
            </a:lvl9pPr>
          </a:lstStyle>
          <a:p>
            <a:pPr lvl="0"/>
            <a:r>
              <a:rPr lang="ru-RU" smtClean="0"/>
              <a:t>Образец текста</a:t>
            </a:r>
          </a:p>
        </p:txBody>
      </p:sp>
      <p:sp>
        <p:nvSpPr>
          <p:cNvPr id="11" name="Platshållare för bild 10"/>
          <p:cNvSpPr>
            <a:spLocks noGrp="1"/>
          </p:cNvSpPr>
          <p:nvPr>
            <p:ph type="pic" sz="quarter" idx="13"/>
          </p:nvPr>
        </p:nvSpPr>
        <p:spPr>
          <a:xfrm>
            <a:off x="324000" y="3224513"/>
            <a:ext cx="4176000" cy="2412000"/>
          </a:xfrm>
        </p:spPr>
        <p:txBody>
          <a:bodyPr rtlCol="0" anchor="ctr">
            <a:normAutofit/>
          </a:bodyPr>
          <a:lstStyle>
            <a:lvl1pPr algn="ctr">
              <a:buNone/>
              <a:defRPr/>
            </a:lvl1pPr>
          </a:lstStyle>
          <a:p>
            <a:pPr lvl="0"/>
            <a:r>
              <a:rPr lang="ru-RU" noProof="0" smtClean="0"/>
              <a:t>Вставка рисунка</a:t>
            </a:r>
            <a:endParaRPr lang="sv-SE" noProof="0"/>
          </a:p>
        </p:txBody>
      </p:sp>
      <p:sp>
        <p:nvSpPr>
          <p:cNvPr id="7" name="Platshållare för text 6"/>
          <p:cNvSpPr>
            <a:spLocks noGrp="1"/>
          </p:cNvSpPr>
          <p:nvPr>
            <p:ph type="body" sz="quarter" idx="14"/>
          </p:nvPr>
        </p:nvSpPr>
        <p:spPr>
          <a:xfrm>
            <a:off x="324000" y="620688"/>
            <a:ext cx="4176000" cy="2477826"/>
          </a:xfrm>
          <a:solidFill>
            <a:srgbClr val="0096E1"/>
          </a:solidFill>
        </p:spPr>
        <p:txBody>
          <a:bodyPr tIns="180000">
            <a:noAutofit/>
          </a:bodyPr>
          <a:lstStyle>
            <a:lvl1pPr marL="108000" indent="0">
              <a:lnSpc>
                <a:spcPts val="4000"/>
              </a:lnSpc>
              <a:spcBef>
                <a:spcPts val="20"/>
              </a:spcBef>
              <a:buNone/>
              <a:defRPr sz="4000" b="1">
                <a:solidFill>
                  <a:schemeClr val="bg1"/>
                </a:solidFill>
                <a:latin typeface="+mj-lt"/>
              </a:defRPr>
            </a:lvl1pPr>
            <a:lvl2pPr>
              <a:buNone/>
              <a:defRPr sz="2800" b="1">
                <a:latin typeface="+mj-lt"/>
              </a:defRPr>
            </a:lvl2pPr>
            <a:lvl3pPr>
              <a:buNone/>
              <a:defRPr sz="2800" b="1">
                <a:latin typeface="+mj-lt"/>
              </a:defRPr>
            </a:lvl3pPr>
            <a:lvl4pPr>
              <a:buNone/>
              <a:defRPr sz="2800" b="1">
                <a:latin typeface="+mj-lt"/>
              </a:defRPr>
            </a:lvl4pPr>
            <a:lvl5pPr>
              <a:buNone/>
              <a:defRPr sz="2800" b="1">
                <a:latin typeface="+mj-lt"/>
              </a:defRPr>
            </a:lvl5pPr>
          </a:lstStyle>
          <a:p>
            <a:pPr lvl="0"/>
            <a:r>
              <a:rPr lang="sv-SE" dirty="0" smtClean="0"/>
              <a:t>Klicka här för att ändra format på bakgrundstexten</a:t>
            </a:r>
          </a:p>
        </p:txBody>
      </p:sp>
      <p:sp>
        <p:nvSpPr>
          <p:cNvPr id="8" name="Platshållare för bild 10"/>
          <p:cNvSpPr>
            <a:spLocks noGrp="1"/>
          </p:cNvSpPr>
          <p:nvPr>
            <p:ph type="pic" sz="quarter" idx="15"/>
          </p:nvPr>
        </p:nvSpPr>
        <p:spPr>
          <a:xfrm>
            <a:off x="4643438" y="3224514"/>
            <a:ext cx="4176000" cy="2412000"/>
          </a:xfrm>
        </p:spPr>
        <p:txBody>
          <a:bodyPr rtlCol="0" anchor="ctr">
            <a:normAutofit/>
          </a:bodyPr>
          <a:lstStyle>
            <a:lvl1pPr algn="ctr">
              <a:buNone/>
              <a:defRPr/>
            </a:lvl1pPr>
          </a:lstStyle>
          <a:p>
            <a:pPr lvl="0"/>
            <a:r>
              <a:rPr lang="ru-RU" noProof="0" smtClean="0"/>
              <a:t>Вставка рисунка</a:t>
            </a:r>
            <a:endParaRPr lang="sv-SE" noProof="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I Bildbakgrund och innehåll">
    <p:bg>
      <p:bgPr>
        <a:solidFill>
          <a:srgbClr val="0096E1"/>
        </a:solidFill>
        <a:effectLst/>
      </p:bgPr>
    </p:bg>
    <p:spTree>
      <p:nvGrpSpPr>
        <p:cNvPr id="1" name=""/>
        <p:cNvGrpSpPr/>
        <p:nvPr/>
      </p:nvGrpSpPr>
      <p:grpSpPr>
        <a:xfrm>
          <a:off x="0" y="0"/>
          <a:ext cx="0" cy="0"/>
          <a:chOff x="0" y="0"/>
          <a:chExt cx="0" cy="0"/>
        </a:xfrm>
      </p:grpSpPr>
      <p:sp>
        <p:nvSpPr>
          <p:cNvPr id="4" name="Line 1"/>
          <p:cNvSpPr>
            <a:spLocks noChangeShapeType="1"/>
          </p:cNvSpPr>
          <p:nvPr userDrawn="1"/>
        </p:nvSpPr>
        <p:spPr bwMode="auto">
          <a:xfrm>
            <a:off x="287338" y="6256338"/>
            <a:ext cx="8567737" cy="1587"/>
          </a:xfrm>
          <a:prstGeom prst="line">
            <a:avLst/>
          </a:prstGeom>
          <a:noFill/>
          <a:ln w="25400" cap="flat">
            <a:solidFill>
              <a:srgbClr val="FFFCF6"/>
            </a:solidFill>
            <a:prstDash val="solid"/>
            <a:round/>
            <a:headEnd type="none" w="med" len="med"/>
            <a:tailEnd type="none" w="med" len="med"/>
          </a:ln>
          <a:extLst>
            <a:ext uri="{909E8E84-426E-40DD-AFC4-6F175D3DCCD1}"/>
          </a:extLst>
        </p:spPr>
        <p:txBody>
          <a:bodyPr lIns="0" tIns="0" rIns="0" bIns="0"/>
          <a:lstStyle/>
          <a:p>
            <a:pPr fontAlgn="auto">
              <a:spcBef>
                <a:spcPts val="0"/>
              </a:spcBef>
              <a:spcAft>
                <a:spcPts val="0"/>
              </a:spcAft>
              <a:defRPr/>
            </a:pPr>
            <a:endParaRPr lang="sv-SE" dirty="0">
              <a:latin typeface="+mn-lt"/>
            </a:endParaRPr>
          </a:p>
        </p:txBody>
      </p:sp>
      <p:sp>
        <p:nvSpPr>
          <p:cNvPr id="5" name="Rektangel 7"/>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pic>
        <p:nvPicPr>
          <p:cNvPr id="6" name="Bildobjekt 13"/>
          <p:cNvPicPr>
            <a:picLocks noChangeAspect="1"/>
          </p:cNvPicPr>
          <p:nvPr userDrawn="1"/>
        </p:nvPicPr>
        <p:blipFill>
          <a:blip r:embed="rId2"/>
          <a:srcRect/>
          <a:stretch>
            <a:fillRect/>
          </a:stretch>
        </p:blipFill>
        <p:spPr bwMode="auto">
          <a:xfrm>
            <a:off x="287338" y="6384925"/>
            <a:ext cx="2039937" cy="212725"/>
          </a:xfrm>
          <a:prstGeom prst="rect">
            <a:avLst/>
          </a:prstGeom>
          <a:noFill/>
          <a:ln w="9525">
            <a:noFill/>
            <a:miter lim="800000"/>
            <a:headEnd/>
            <a:tailEnd/>
          </a:ln>
        </p:spPr>
      </p:pic>
      <p:sp>
        <p:nvSpPr>
          <p:cNvPr id="12" name="Platshållare för text 8"/>
          <p:cNvSpPr>
            <a:spLocks noGrp="1"/>
          </p:cNvSpPr>
          <p:nvPr>
            <p:ph type="body" sz="quarter" idx="14"/>
          </p:nvPr>
        </p:nvSpPr>
        <p:spPr>
          <a:xfrm>
            <a:off x="4643438" y="2124811"/>
            <a:ext cx="4176000" cy="741805"/>
          </a:xfrm>
          <a:solidFill>
            <a:schemeClr val="bg1">
              <a:alpha val="30000"/>
            </a:schemeClr>
          </a:solidFill>
        </p:spPr>
        <p:txBody>
          <a:bodyPr lIns="180000" tIns="108000">
            <a:noAutofit/>
          </a:bodyPr>
          <a:lstStyle>
            <a:lvl1pPr marL="0" indent="0">
              <a:buNone/>
              <a:defRPr sz="2600" b="1">
                <a:solidFill>
                  <a:schemeClr val="bg1"/>
                </a:solidFill>
                <a:latin typeface="+mj-lt"/>
              </a:defRPr>
            </a:lvl1pPr>
            <a:lvl2pPr>
              <a:buNone/>
              <a:defRPr sz="2400" b="1">
                <a:latin typeface="+mj-lt"/>
              </a:defRPr>
            </a:lvl2pPr>
            <a:lvl3pPr>
              <a:buNone/>
              <a:defRPr sz="2400" b="1">
                <a:latin typeface="+mj-lt"/>
              </a:defRPr>
            </a:lvl3pPr>
            <a:lvl4pPr>
              <a:buNone/>
              <a:defRPr sz="2400" b="1">
                <a:latin typeface="+mj-lt"/>
              </a:defRPr>
            </a:lvl4pPr>
            <a:lvl5pPr>
              <a:buNone/>
              <a:defRPr sz="2400" b="1">
                <a:latin typeface="+mj-lt"/>
              </a:defRPr>
            </a:lvl5pPr>
          </a:lstStyle>
          <a:p>
            <a:pPr lvl="0"/>
            <a:r>
              <a:rPr lang="sv-SE" dirty="0" smtClean="0"/>
              <a:t>Klicka här för att ändra format på bakgrundstexten</a:t>
            </a:r>
          </a:p>
        </p:txBody>
      </p:sp>
      <p:sp>
        <p:nvSpPr>
          <p:cNvPr id="13" name="Platshållare för text 8"/>
          <p:cNvSpPr>
            <a:spLocks noGrp="1"/>
          </p:cNvSpPr>
          <p:nvPr>
            <p:ph type="body" sz="quarter" idx="15"/>
          </p:nvPr>
        </p:nvSpPr>
        <p:spPr>
          <a:xfrm>
            <a:off x="4643438" y="2866616"/>
            <a:ext cx="4176000" cy="1714512"/>
          </a:xfrm>
          <a:solidFill>
            <a:schemeClr val="bg1">
              <a:alpha val="30000"/>
            </a:schemeClr>
          </a:solidFill>
        </p:spPr>
        <p:txBody>
          <a:bodyPr lIns="180000" tIns="72000">
            <a:noAutofit/>
          </a:bodyPr>
          <a:lstStyle>
            <a:lvl1pPr marL="0" indent="0">
              <a:buNone/>
              <a:defRPr sz="2600" b="1">
                <a:solidFill>
                  <a:schemeClr val="tx1"/>
                </a:solidFill>
                <a:latin typeface="+mj-lt"/>
              </a:defRPr>
            </a:lvl1pPr>
            <a:lvl2pPr>
              <a:buNone/>
              <a:defRPr sz="2400" b="1">
                <a:latin typeface="+mj-lt"/>
              </a:defRPr>
            </a:lvl2pPr>
            <a:lvl3pPr>
              <a:buNone/>
              <a:defRPr sz="2400" b="1">
                <a:latin typeface="+mj-lt"/>
              </a:defRPr>
            </a:lvl3pPr>
            <a:lvl4pPr>
              <a:buNone/>
              <a:defRPr sz="2400" b="1">
                <a:latin typeface="+mj-lt"/>
              </a:defRPr>
            </a:lvl4pPr>
            <a:lvl5pPr>
              <a:buNone/>
              <a:defRPr sz="2400" b="1">
                <a:latin typeface="+mj-lt"/>
              </a:defRPr>
            </a:lvl5pPr>
          </a:lstStyle>
          <a:p>
            <a:pPr lvl="0"/>
            <a:r>
              <a:rPr lang="sv-SE" dirty="0" smtClean="0"/>
              <a:t>Klicka här för att ändra format på bakgrundstexten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I Rubrik och punktlista vit">
    <p:spTree>
      <p:nvGrpSpPr>
        <p:cNvPr id="1" name=""/>
        <p:cNvGrpSpPr/>
        <p:nvPr/>
      </p:nvGrpSpPr>
      <p:grpSpPr>
        <a:xfrm>
          <a:off x="0" y="0"/>
          <a:ext cx="0" cy="0"/>
          <a:chOff x="0" y="0"/>
          <a:chExt cx="0" cy="0"/>
        </a:xfrm>
      </p:grpSpPr>
      <p:sp>
        <p:nvSpPr>
          <p:cNvPr id="4" name="Line 1"/>
          <p:cNvSpPr>
            <a:spLocks noChangeShapeType="1"/>
          </p:cNvSpPr>
          <p:nvPr userDrawn="1"/>
        </p:nvSpPr>
        <p:spPr bwMode="auto">
          <a:xfrm>
            <a:off x="287338" y="6256338"/>
            <a:ext cx="8567737" cy="1587"/>
          </a:xfrm>
          <a:prstGeom prst="line">
            <a:avLst/>
          </a:prstGeom>
          <a:noFill/>
          <a:ln w="25400" cap="flat">
            <a:solidFill>
              <a:srgbClr val="0096E1"/>
            </a:solidFill>
            <a:prstDash val="solid"/>
            <a:round/>
            <a:headEnd type="none" w="med" len="med"/>
            <a:tailEnd type="none" w="med" len="med"/>
          </a:ln>
          <a:extLst>
            <a:ext uri="{909E8E84-426E-40DD-AFC4-6F175D3DCCD1}"/>
          </a:extLst>
        </p:spPr>
        <p:txBody>
          <a:bodyPr lIns="0" tIns="0" rIns="0" bIns="0"/>
          <a:lstStyle/>
          <a:p>
            <a:pPr fontAlgn="auto">
              <a:spcBef>
                <a:spcPts val="0"/>
              </a:spcBef>
              <a:spcAft>
                <a:spcPts val="0"/>
              </a:spcAft>
              <a:defRPr/>
            </a:pPr>
            <a:endParaRPr lang="sv-SE">
              <a:latin typeface="+mn-lt"/>
            </a:endParaRPr>
          </a:p>
        </p:txBody>
      </p:sp>
      <p:pic>
        <p:nvPicPr>
          <p:cNvPr id="7" name="Bildobjekt 1"/>
          <p:cNvPicPr>
            <a:picLocks noChangeAspect="1"/>
          </p:cNvPicPr>
          <p:nvPr userDrawn="1"/>
        </p:nvPicPr>
        <p:blipFill>
          <a:blip r:embed="rId2"/>
          <a:srcRect/>
          <a:stretch>
            <a:fillRect/>
          </a:stretch>
        </p:blipFill>
        <p:spPr bwMode="auto">
          <a:xfrm>
            <a:off x="287338" y="6386513"/>
            <a:ext cx="2041525" cy="212725"/>
          </a:xfrm>
          <a:prstGeom prst="rect">
            <a:avLst/>
          </a:prstGeom>
          <a:noFill/>
          <a:ln w="9525">
            <a:noFill/>
            <a:miter lim="800000"/>
            <a:headEnd/>
            <a:tailEnd/>
          </a:ln>
        </p:spPr>
      </p:pic>
      <p:sp>
        <p:nvSpPr>
          <p:cNvPr id="8" name="Rektangel 7"/>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sp>
        <p:nvSpPr>
          <p:cNvPr id="5" name="Rubrik 1"/>
          <p:cNvSpPr>
            <a:spLocks noGrp="1"/>
          </p:cNvSpPr>
          <p:nvPr>
            <p:ph type="title"/>
          </p:nvPr>
        </p:nvSpPr>
        <p:spPr>
          <a:xfrm>
            <a:off x="250825" y="692696"/>
            <a:ext cx="7393009" cy="1143000"/>
          </a:xfrm>
        </p:spPr>
        <p:txBody>
          <a:bodyPr anchor="t">
            <a:normAutofit/>
          </a:bodyPr>
          <a:lstStyle>
            <a:lvl1pPr algn="l">
              <a:lnSpc>
                <a:spcPts val="4300"/>
              </a:lnSpc>
              <a:defRPr sz="4200" b="1">
                <a:solidFill>
                  <a:schemeClr val="tx1"/>
                </a:solidFill>
              </a:defRPr>
            </a:lvl1pPr>
          </a:lstStyle>
          <a:p>
            <a:r>
              <a:rPr lang="sv-SE" smtClean="0"/>
              <a:t>Klicka här för att ändra format</a:t>
            </a:r>
            <a:endParaRPr lang="sv-SE" dirty="0"/>
          </a:p>
        </p:txBody>
      </p:sp>
      <p:sp>
        <p:nvSpPr>
          <p:cNvPr id="6" name="Platshållare för innehåll 2"/>
          <p:cNvSpPr>
            <a:spLocks noGrp="1"/>
          </p:cNvSpPr>
          <p:nvPr>
            <p:ph idx="1"/>
          </p:nvPr>
        </p:nvSpPr>
        <p:spPr>
          <a:xfrm>
            <a:off x="250825" y="2335762"/>
            <a:ext cx="7393009" cy="3381377"/>
          </a:xfrm>
        </p:spPr>
        <p:txBody>
          <a:bodyPr/>
          <a:lstStyle>
            <a:lvl1pPr marL="288000" indent="-288000">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SI Rubrik och punktlista blå">
    <p:bg>
      <p:bgPr>
        <a:solidFill>
          <a:srgbClr val="0096E1"/>
        </a:solidFill>
        <a:effectLst/>
      </p:bgPr>
    </p:bg>
    <p:spTree>
      <p:nvGrpSpPr>
        <p:cNvPr id="1" name=""/>
        <p:cNvGrpSpPr/>
        <p:nvPr/>
      </p:nvGrpSpPr>
      <p:grpSpPr>
        <a:xfrm>
          <a:off x="0" y="0"/>
          <a:ext cx="0" cy="0"/>
          <a:chOff x="0" y="0"/>
          <a:chExt cx="0" cy="0"/>
        </a:xfrm>
      </p:grpSpPr>
      <p:sp>
        <p:nvSpPr>
          <p:cNvPr id="4" name="Line 1"/>
          <p:cNvSpPr>
            <a:spLocks noChangeShapeType="1"/>
          </p:cNvSpPr>
          <p:nvPr userDrawn="1"/>
        </p:nvSpPr>
        <p:spPr bwMode="auto">
          <a:xfrm>
            <a:off x="287338" y="6256338"/>
            <a:ext cx="8567737" cy="1587"/>
          </a:xfrm>
          <a:prstGeom prst="line">
            <a:avLst/>
          </a:prstGeom>
          <a:noFill/>
          <a:ln w="25400" cap="flat">
            <a:solidFill>
              <a:srgbClr val="FFFCF6"/>
            </a:solidFill>
            <a:prstDash val="solid"/>
            <a:round/>
            <a:headEnd type="none" w="med" len="med"/>
            <a:tailEnd type="none" w="med" len="med"/>
          </a:ln>
          <a:extLst>
            <a:ext uri="{909E8E84-426E-40DD-AFC4-6F175D3DCCD1}"/>
          </a:extLst>
        </p:spPr>
        <p:txBody>
          <a:bodyPr lIns="0" tIns="0" rIns="0" bIns="0"/>
          <a:lstStyle/>
          <a:p>
            <a:pPr fontAlgn="auto">
              <a:spcBef>
                <a:spcPts val="0"/>
              </a:spcBef>
              <a:spcAft>
                <a:spcPts val="0"/>
              </a:spcAft>
              <a:defRPr/>
            </a:pPr>
            <a:endParaRPr lang="sv-SE" dirty="0">
              <a:latin typeface="+mn-lt"/>
            </a:endParaRPr>
          </a:p>
        </p:txBody>
      </p:sp>
      <p:pic>
        <p:nvPicPr>
          <p:cNvPr id="5" name="Bildobjekt 3"/>
          <p:cNvPicPr>
            <a:picLocks noChangeAspect="1"/>
          </p:cNvPicPr>
          <p:nvPr userDrawn="1"/>
        </p:nvPicPr>
        <p:blipFill>
          <a:blip r:embed="rId2"/>
          <a:srcRect/>
          <a:stretch>
            <a:fillRect/>
          </a:stretch>
        </p:blipFill>
        <p:spPr bwMode="auto">
          <a:xfrm>
            <a:off x="287338" y="6384925"/>
            <a:ext cx="2039937" cy="212725"/>
          </a:xfrm>
          <a:prstGeom prst="rect">
            <a:avLst/>
          </a:prstGeom>
          <a:noFill/>
          <a:ln w="9525">
            <a:noFill/>
            <a:miter lim="800000"/>
            <a:headEnd/>
            <a:tailEnd/>
          </a:ln>
        </p:spPr>
      </p:pic>
      <p:sp>
        <p:nvSpPr>
          <p:cNvPr id="6" name="Rektangel 10"/>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sp>
        <p:nvSpPr>
          <p:cNvPr id="2" name="Rubrik 1"/>
          <p:cNvSpPr>
            <a:spLocks noGrp="1"/>
          </p:cNvSpPr>
          <p:nvPr>
            <p:ph type="title"/>
          </p:nvPr>
        </p:nvSpPr>
        <p:spPr>
          <a:xfrm>
            <a:off x="250825" y="692696"/>
            <a:ext cx="7393009" cy="1143000"/>
          </a:xfrm>
        </p:spPr>
        <p:txBody>
          <a:bodyPr anchor="t">
            <a:normAutofit/>
          </a:bodyPr>
          <a:lstStyle>
            <a:lvl1pPr algn="l">
              <a:lnSpc>
                <a:spcPts val="4300"/>
              </a:lnSpc>
              <a:defRPr sz="4200" b="1">
                <a:solidFill>
                  <a:schemeClr val="bg1"/>
                </a:solidFill>
              </a:defRPr>
            </a:lvl1pPr>
          </a:lstStyle>
          <a:p>
            <a:r>
              <a:rPr lang="sv-SE" dirty="0" smtClean="0"/>
              <a:t>Klicka här för att ändra format</a:t>
            </a:r>
            <a:endParaRPr lang="sv-SE" dirty="0"/>
          </a:p>
        </p:txBody>
      </p:sp>
      <p:sp>
        <p:nvSpPr>
          <p:cNvPr id="3" name="Platshållare för innehåll 2"/>
          <p:cNvSpPr>
            <a:spLocks noGrp="1"/>
          </p:cNvSpPr>
          <p:nvPr>
            <p:ph idx="1"/>
          </p:nvPr>
        </p:nvSpPr>
        <p:spPr>
          <a:xfrm>
            <a:off x="250825" y="2335762"/>
            <a:ext cx="7393009" cy="3381377"/>
          </a:xfrm>
        </p:spPr>
        <p:txBody>
          <a:bodyPr/>
          <a:lstStyle>
            <a:lvl1pPr marL="288000" indent="-288000">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I Mellansida">
    <p:bg>
      <p:bgPr>
        <a:solidFill>
          <a:srgbClr val="0096E1"/>
        </a:solidFill>
        <a:effectLst/>
      </p:bgPr>
    </p:bg>
    <p:spTree>
      <p:nvGrpSpPr>
        <p:cNvPr id="1" name=""/>
        <p:cNvGrpSpPr/>
        <p:nvPr/>
      </p:nvGrpSpPr>
      <p:grpSpPr>
        <a:xfrm>
          <a:off x="0" y="0"/>
          <a:ext cx="0" cy="0"/>
          <a:chOff x="0" y="0"/>
          <a:chExt cx="0" cy="0"/>
        </a:xfrm>
      </p:grpSpPr>
      <p:sp>
        <p:nvSpPr>
          <p:cNvPr id="4" name="Line 1"/>
          <p:cNvSpPr>
            <a:spLocks noChangeShapeType="1"/>
          </p:cNvSpPr>
          <p:nvPr userDrawn="1"/>
        </p:nvSpPr>
        <p:spPr bwMode="auto">
          <a:xfrm>
            <a:off x="287338" y="6256338"/>
            <a:ext cx="8567737" cy="1587"/>
          </a:xfrm>
          <a:prstGeom prst="line">
            <a:avLst/>
          </a:prstGeom>
          <a:noFill/>
          <a:ln w="25400" cap="flat">
            <a:solidFill>
              <a:srgbClr val="FFFCF6"/>
            </a:solidFill>
            <a:prstDash val="solid"/>
            <a:round/>
            <a:headEnd type="none" w="med" len="med"/>
            <a:tailEnd type="none" w="med" len="med"/>
          </a:ln>
          <a:extLst>
            <a:ext uri="{909E8E84-426E-40DD-AFC4-6F175D3DCCD1}"/>
          </a:extLst>
        </p:spPr>
        <p:txBody>
          <a:bodyPr lIns="0" tIns="0" rIns="0" bIns="0"/>
          <a:lstStyle/>
          <a:p>
            <a:pPr fontAlgn="auto">
              <a:spcBef>
                <a:spcPts val="0"/>
              </a:spcBef>
              <a:spcAft>
                <a:spcPts val="0"/>
              </a:spcAft>
              <a:defRPr/>
            </a:pPr>
            <a:endParaRPr lang="sv-SE" dirty="0">
              <a:latin typeface="+mn-lt"/>
            </a:endParaRPr>
          </a:p>
        </p:txBody>
      </p:sp>
      <p:sp>
        <p:nvSpPr>
          <p:cNvPr id="5" name="Rektangel 10"/>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pic>
        <p:nvPicPr>
          <p:cNvPr id="6" name="Bildobjekt 11"/>
          <p:cNvPicPr>
            <a:picLocks noChangeAspect="1"/>
          </p:cNvPicPr>
          <p:nvPr userDrawn="1"/>
        </p:nvPicPr>
        <p:blipFill>
          <a:blip r:embed="rId2"/>
          <a:srcRect/>
          <a:stretch>
            <a:fillRect/>
          </a:stretch>
        </p:blipFill>
        <p:spPr bwMode="auto">
          <a:xfrm>
            <a:off x="287338" y="6384925"/>
            <a:ext cx="2039937" cy="212725"/>
          </a:xfrm>
          <a:prstGeom prst="rect">
            <a:avLst/>
          </a:prstGeom>
          <a:noFill/>
          <a:ln w="9525">
            <a:noFill/>
            <a:miter lim="800000"/>
            <a:headEnd/>
            <a:tailEnd/>
          </a:ln>
        </p:spPr>
      </p:pic>
      <p:sp>
        <p:nvSpPr>
          <p:cNvPr id="3" name="Platshållare för innehåll 2"/>
          <p:cNvSpPr>
            <a:spLocks noGrp="1"/>
          </p:cNvSpPr>
          <p:nvPr>
            <p:ph idx="1"/>
          </p:nvPr>
        </p:nvSpPr>
        <p:spPr>
          <a:xfrm>
            <a:off x="250825" y="2336400"/>
            <a:ext cx="7393009" cy="3381377"/>
          </a:xfrm>
        </p:spPr>
        <p:txBody>
          <a:bodyPr/>
          <a:lstStyle>
            <a:lvl1pPr marL="288000" indent="-288000">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7" name="Rubrik 1"/>
          <p:cNvSpPr>
            <a:spLocks noGrp="1"/>
          </p:cNvSpPr>
          <p:nvPr>
            <p:ph type="title"/>
          </p:nvPr>
        </p:nvSpPr>
        <p:spPr>
          <a:xfrm>
            <a:off x="250825" y="692696"/>
            <a:ext cx="7393009" cy="1143000"/>
          </a:xfrm>
        </p:spPr>
        <p:txBody>
          <a:bodyPr anchor="t">
            <a:normAutofit/>
          </a:bodyPr>
          <a:lstStyle>
            <a:lvl1pPr algn="l">
              <a:lnSpc>
                <a:spcPts val="4300"/>
              </a:lnSpc>
              <a:defRPr sz="4200" b="1">
                <a:solidFill>
                  <a:schemeClr val="bg1"/>
                </a:solidFill>
              </a:defRPr>
            </a:lvl1pPr>
          </a:lstStyle>
          <a:p>
            <a:r>
              <a:rPr lang="sv-SE" dirty="0" smtClean="0"/>
              <a:t>Klicka här för att ändra format</a:t>
            </a:r>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I Punktlista och bild">
    <p:spTree>
      <p:nvGrpSpPr>
        <p:cNvPr id="1" name=""/>
        <p:cNvGrpSpPr/>
        <p:nvPr/>
      </p:nvGrpSpPr>
      <p:grpSpPr>
        <a:xfrm>
          <a:off x="0" y="0"/>
          <a:ext cx="0" cy="0"/>
          <a:chOff x="0" y="0"/>
          <a:chExt cx="0" cy="0"/>
        </a:xfrm>
      </p:grpSpPr>
      <p:sp>
        <p:nvSpPr>
          <p:cNvPr id="5" name="Line 1"/>
          <p:cNvSpPr>
            <a:spLocks noChangeShapeType="1"/>
          </p:cNvSpPr>
          <p:nvPr userDrawn="1"/>
        </p:nvSpPr>
        <p:spPr bwMode="auto">
          <a:xfrm>
            <a:off x="287338" y="6256338"/>
            <a:ext cx="8567737" cy="1587"/>
          </a:xfrm>
          <a:prstGeom prst="line">
            <a:avLst/>
          </a:prstGeom>
          <a:noFill/>
          <a:ln w="25400" cap="flat">
            <a:solidFill>
              <a:srgbClr val="0096E1"/>
            </a:solidFill>
            <a:prstDash val="solid"/>
            <a:round/>
            <a:headEnd type="none" w="med" len="med"/>
            <a:tailEnd type="none" w="med" len="med"/>
          </a:ln>
          <a:extLst>
            <a:ext uri="{909E8E84-426E-40DD-AFC4-6F175D3DCCD1}"/>
          </a:extLst>
        </p:spPr>
        <p:txBody>
          <a:bodyPr lIns="0" tIns="0" rIns="0" bIns="0"/>
          <a:lstStyle/>
          <a:p>
            <a:pPr fontAlgn="auto">
              <a:spcBef>
                <a:spcPts val="0"/>
              </a:spcBef>
              <a:spcAft>
                <a:spcPts val="0"/>
              </a:spcAft>
              <a:defRPr/>
            </a:pPr>
            <a:endParaRPr lang="sv-SE">
              <a:latin typeface="+mn-lt"/>
            </a:endParaRPr>
          </a:p>
        </p:txBody>
      </p:sp>
      <p:sp>
        <p:nvSpPr>
          <p:cNvPr id="6" name="Rektangel 8"/>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pic>
        <p:nvPicPr>
          <p:cNvPr id="7" name="Bildobjekt 14"/>
          <p:cNvPicPr>
            <a:picLocks noChangeAspect="1"/>
          </p:cNvPicPr>
          <p:nvPr userDrawn="1"/>
        </p:nvPicPr>
        <p:blipFill>
          <a:blip r:embed="rId2"/>
          <a:srcRect/>
          <a:stretch>
            <a:fillRect/>
          </a:stretch>
        </p:blipFill>
        <p:spPr bwMode="auto">
          <a:xfrm>
            <a:off x="287338" y="6386513"/>
            <a:ext cx="2041525" cy="212725"/>
          </a:xfrm>
          <a:prstGeom prst="rect">
            <a:avLst/>
          </a:prstGeom>
          <a:noFill/>
          <a:ln w="9525">
            <a:noFill/>
            <a:miter lim="800000"/>
            <a:headEnd/>
            <a:tailEnd/>
          </a:ln>
        </p:spPr>
      </p:pic>
      <p:sp>
        <p:nvSpPr>
          <p:cNvPr id="2" name="Rubrik 1"/>
          <p:cNvSpPr>
            <a:spLocks noGrp="1"/>
          </p:cNvSpPr>
          <p:nvPr>
            <p:ph type="title"/>
          </p:nvPr>
        </p:nvSpPr>
        <p:spPr>
          <a:xfrm>
            <a:off x="250825" y="692696"/>
            <a:ext cx="4249737" cy="1440000"/>
          </a:xfrm>
        </p:spPr>
        <p:txBody>
          <a:bodyPr anchor="t">
            <a:normAutofit/>
          </a:bodyPr>
          <a:lstStyle>
            <a:lvl1pPr algn="l">
              <a:lnSpc>
                <a:spcPts val="4200"/>
              </a:lnSpc>
              <a:defRPr sz="4200" b="1" baseline="0"/>
            </a:lvl1pPr>
          </a:lstStyle>
          <a:p>
            <a:r>
              <a:rPr lang="ru-RU" smtClean="0"/>
              <a:t>Образец заголовка</a:t>
            </a:r>
            <a:endParaRPr lang="sv-SE"/>
          </a:p>
        </p:txBody>
      </p:sp>
      <p:sp>
        <p:nvSpPr>
          <p:cNvPr id="3" name="Platshållare för innehåll 2"/>
          <p:cNvSpPr>
            <a:spLocks noGrp="1"/>
          </p:cNvSpPr>
          <p:nvPr>
            <p:ph sz="half" idx="1"/>
          </p:nvPr>
        </p:nvSpPr>
        <p:spPr>
          <a:xfrm>
            <a:off x="250824" y="2360522"/>
            <a:ext cx="4248000" cy="3516750"/>
          </a:xfrm>
        </p:spPr>
        <p:txBody>
          <a:bodyPr/>
          <a:lstStyle>
            <a:lvl1pPr marL="180000" indent="-180000">
              <a:defRPr sz="1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sv-SE" dirty="0"/>
          </a:p>
        </p:txBody>
      </p:sp>
      <p:sp>
        <p:nvSpPr>
          <p:cNvPr id="11" name="Platshållare för bild 10"/>
          <p:cNvSpPr>
            <a:spLocks noGrp="1"/>
          </p:cNvSpPr>
          <p:nvPr>
            <p:ph type="pic" sz="quarter" idx="13"/>
          </p:nvPr>
        </p:nvSpPr>
        <p:spPr>
          <a:xfrm>
            <a:off x="4626000" y="740522"/>
            <a:ext cx="4212000" cy="5136750"/>
          </a:xfrm>
        </p:spPr>
        <p:txBody>
          <a:bodyPr rtlCol="0" anchor="ctr">
            <a:normAutofit/>
          </a:bodyPr>
          <a:lstStyle>
            <a:lvl1pPr algn="ctr">
              <a:buNone/>
              <a:defRPr/>
            </a:lvl1pPr>
          </a:lstStyle>
          <a:p>
            <a:pPr lvl="0"/>
            <a:r>
              <a:rPr lang="ru-RU" noProof="0" smtClean="0"/>
              <a:t>Вставка рисунка</a:t>
            </a:r>
            <a:endParaRPr lang="sv-SE"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Obj" preserve="1">
  <p:cSld name="SI Två innehållsdelar">
    <p:spTree>
      <p:nvGrpSpPr>
        <p:cNvPr id="1" name=""/>
        <p:cNvGrpSpPr/>
        <p:nvPr/>
      </p:nvGrpSpPr>
      <p:grpSpPr>
        <a:xfrm>
          <a:off x="0" y="0"/>
          <a:ext cx="0" cy="0"/>
          <a:chOff x="0" y="0"/>
          <a:chExt cx="0" cy="0"/>
        </a:xfrm>
      </p:grpSpPr>
      <p:sp>
        <p:nvSpPr>
          <p:cNvPr id="5" name="Line 1"/>
          <p:cNvSpPr>
            <a:spLocks noChangeShapeType="1"/>
          </p:cNvSpPr>
          <p:nvPr userDrawn="1"/>
        </p:nvSpPr>
        <p:spPr bwMode="auto">
          <a:xfrm>
            <a:off x="287338" y="6256338"/>
            <a:ext cx="8567737" cy="1587"/>
          </a:xfrm>
          <a:prstGeom prst="line">
            <a:avLst/>
          </a:prstGeom>
          <a:noFill/>
          <a:ln w="25400" cap="flat">
            <a:solidFill>
              <a:srgbClr val="0096E1"/>
            </a:solidFill>
            <a:prstDash val="solid"/>
            <a:round/>
            <a:headEnd type="none" w="med" len="med"/>
            <a:tailEnd type="none" w="med" len="med"/>
          </a:ln>
          <a:extLst>
            <a:ext uri="{909E8E84-426E-40DD-AFC4-6F175D3DCCD1}"/>
          </a:extLst>
        </p:spPr>
        <p:txBody>
          <a:bodyPr lIns="0" tIns="0" rIns="0" bIns="0"/>
          <a:lstStyle/>
          <a:p>
            <a:pPr fontAlgn="auto">
              <a:spcBef>
                <a:spcPts val="0"/>
              </a:spcBef>
              <a:spcAft>
                <a:spcPts val="0"/>
              </a:spcAft>
              <a:defRPr/>
            </a:pPr>
            <a:endParaRPr lang="sv-SE">
              <a:latin typeface="+mn-lt"/>
            </a:endParaRPr>
          </a:p>
        </p:txBody>
      </p:sp>
      <p:sp>
        <p:nvSpPr>
          <p:cNvPr id="6" name="Rektangel 12"/>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pic>
        <p:nvPicPr>
          <p:cNvPr id="7" name="Bildobjekt 16"/>
          <p:cNvPicPr>
            <a:picLocks noChangeAspect="1"/>
          </p:cNvPicPr>
          <p:nvPr userDrawn="1"/>
        </p:nvPicPr>
        <p:blipFill>
          <a:blip r:embed="rId2"/>
          <a:srcRect/>
          <a:stretch>
            <a:fillRect/>
          </a:stretch>
        </p:blipFill>
        <p:spPr bwMode="auto">
          <a:xfrm>
            <a:off x="287338" y="6386513"/>
            <a:ext cx="2041525" cy="212725"/>
          </a:xfrm>
          <a:prstGeom prst="rect">
            <a:avLst/>
          </a:prstGeom>
          <a:noFill/>
          <a:ln w="9525">
            <a:noFill/>
            <a:miter lim="800000"/>
            <a:headEnd/>
            <a:tailEnd/>
          </a:ln>
        </p:spPr>
      </p:pic>
      <p:sp>
        <p:nvSpPr>
          <p:cNvPr id="2" name="Rubrik 1"/>
          <p:cNvSpPr>
            <a:spLocks noGrp="1"/>
          </p:cNvSpPr>
          <p:nvPr>
            <p:ph type="title"/>
          </p:nvPr>
        </p:nvSpPr>
        <p:spPr>
          <a:xfrm>
            <a:off x="250825" y="692696"/>
            <a:ext cx="8229600" cy="1143000"/>
          </a:xfrm>
        </p:spPr>
        <p:txBody>
          <a:bodyPr anchor="t">
            <a:normAutofit/>
          </a:bodyPr>
          <a:lstStyle>
            <a:lvl1pPr algn="l">
              <a:lnSpc>
                <a:spcPts val="4200"/>
              </a:lnSpc>
              <a:defRPr sz="4200" b="1"/>
            </a:lvl1pPr>
          </a:lstStyle>
          <a:p>
            <a:r>
              <a:rPr lang="sv-SE" smtClean="0"/>
              <a:t>Klicka här för att ändra format</a:t>
            </a:r>
            <a:endParaRPr lang="sv-SE" dirty="0"/>
          </a:p>
        </p:txBody>
      </p:sp>
      <p:sp>
        <p:nvSpPr>
          <p:cNvPr id="3" name="Platshållare för innehåll 2"/>
          <p:cNvSpPr>
            <a:spLocks noGrp="1"/>
          </p:cNvSpPr>
          <p:nvPr>
            <p:ph sz="half" idx="1"/>
          </p:nvPr>
        </p:nvSpPr>
        <p:spPr>
          <a:xfrm>
            <a:off x="250825" y="2341944"/>
            <a:ext cx="4244975" cy="3381377"/>
          </a:xfrm>
        </p:spPr>
        <p:txBody>
          <a:bodyPr/>
          <a:lstStyle>
            <a:lvl1pPr marL="180000" indent="-180000">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590000" y="2341944"/>
            <a:ext cx="4244975" cy="3381377"/>
          </a:xfrm>
        </p:spPr>
        <p:txBody>
          <a:bodyPr/>
          <a:lstStyle>
            <a:lvl1pPr marL="180000" indent="-180000">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I Innehåll och bilder">
    <p:spTree>
      <p:nvGrpSpPr>
        <p:cNvPr id="1" name=""/>
        <p:cNvGrpSpPr/>
        <p:nvPr/>
      </p:nvGrpSpPr>
      <p:grpSpPr>
        <a:xfrm>
          <a:off x="0" y="0"/>
          <a:ext cx="0" cy="0"/>
          <a:chOff x="0" y="0"/>
          <a:chExt cx="0" cy="0"/>
        </a:xfrm>
      </p:grpSpPr>
      <p:sp>
        <p:nvSpPr>
          <p:cNvPr id="9" name="Line 1"/>
          <p:cNvSpPr>
            <a:spLocks noChangeShapeType="1"/>
          </p:cNvSpPr>
          <p:nvPr userDrawn="1"/>
        </p:nvSpPr>
        <p:spPr bwMode="auto">
          <a:xfrm>
            <a:off x="287338" y="6256338"/>
            <a:ext cx="8567737" cy="1587"/>
          </a:xfrm>
          <a:prstGeom prst="line">
            <a:avLst/>
          </a:prstGeom>
          <a:noFill/>
          <a:ln w="25400" cap="flat">
            <a:solidFill>
              <a:srgbClr val="0096E1"/>
            </a:solidFill>
            <a:prstDash val="solid"/>
            <a:round/>
            <a:headEnd type="none" w="med" len="med"/>
            <a:tailEnd type="none" w="med" len="med"/>
          </a:ln>
          <a:extLst>
            <a:ext uri="{909E8E84-426E-40DD-AFC4-6F175D3DCCD1}"/>
          </a:extLst>
        </p:spPr>
        <p:txBody>
          <a:bodyPr lIns="0" tIns="0" rIns="0" bIns="0"/>
          <a:lstStyle/>
          <a:p>
            <a:pPr fontAlgn="auto">
              <a:spcBef>
                <a:spcPts val="0"/>
              </a:spcBef>
              <a:spcAft>
                <a:spcPts val="0"/>
              </a:spcAft>
              <a:defRPr/>
            </a:pPr>
            <a:endParaRPr lang="sv-SE">
              <a:latin typeface="+mn-lt"/>
            </a:endParaRPr>
          </a:p>
        </p:txBody>
      </p:sp>
      <p:sp>
        <p:nvSpPr>
          <p:cNvPr id="12" name="Rektangel 15"/>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pic>
        <p:nvPicPr>
          <p:cNvPr id="15" name="Bildobjekt 19"/>
          <p:cNvPicPr>
            <a:picLocks noChangeAspect="1"/>
          </p:cNvPicPr>
          <p:nvPr userDrawn="1"/>
        </p:nvPicPr>
        <p:blipFill>
          <a:blip r:embed="rId2"/>
          <a:srcRect/>
          <a:stretch>
            <a:fillRect/>
          </a:stretch>
        </p:blipFill>
        <p:spPr bwMode="auto">
          <a:xfrm>
            <a:off x="287338" y="6386513"/>
            <a:ext cx="2041525" cy="212725"/>
          </a:xfrm>
          <a:prstGeom prst="rect">
            <a:avLst/>
          </a:prstGeom>
          <a:noFill/>
          <a:ln w="9525">
            <a:noFill/>
            <a:miter lim="800000"/>
            <a:headEnd/>
            <a:tailEnd/>
          </a:ln>
        </p:spPr>
      </p:pic>
      <p:sp>
        <p:nvSpPr>
          <p:cNvPr id="2" name="Rubrik 1"/>
          <p:cNvSpPr>
            <a:spLocks noGrp="1"/>
          </p:cNvSpPr>
          <p:nvPr>
            <p:ph type="title"/>
          </p:nvPr>
        </p:nvSpPr>
        <p:spPr>
          <a:xfrm>
            <a:off x="250825" y="692696"/>
            <a:ext cx="4249737" cy="1440000"/>
          </a:xfrm>
        </p:spPr>
        <p:txBody>
          <a:bodyPr anchor="t">
            <a:normAutofit/>
          </a:bodyPr>
          <a:lstStyle>
            <a:lvl1pPr algn="l">
              <a:lnSpc>
                <a:spcPts val="4200"/>
              </a:lnSpc>
              <a:defRPr sz="4200" b="1" baseline="0"/>
            </a:lvl1pPr>
          </a:lstStyle>
          <a:p>
            <a:r>
              <a:rPr lang="ru-RU" dirty="0" smtClean="0"/>
              <a:t>Образец заголовка</a:t>
            </a:r>
            <a:endParaRPr lang="sv-SE" dirty="0"/>
          </a:p>
        </p:txBody>
      </p:sp>
      <p:sp>
        <p:nvSpPr>
          <p:cNvPr id="3" name="Platshållare för innehåll 2"/>
          <p:cNvSpPr>
            <a:spLocks noGrp="1"/>
          </p:cNvSpPr>
          <p:nvPr>
            <p:ph sz="half" idx="1"/>
          </p:nvPr>
        </p:nvSpPr>
        <p:spPr>
          <a:xfrm>
            <a:off x="250824" y="2312695"/>
            <a:ext cx="4248000" cy="3348000"/>
          </a:xfrm>
        </p:spPr>
        <p:txBody>
          <a:bodyPr/>
          <a:lstStyle>
            <a:lvl1pPr marL="0" indent="0">
              <a:buFont typeface="Arial" pitchFamily="34" charset="0"/>
              <a:buNone/>
              <a:defRPr sz="1800" baseline="0"/>
            </a:lvl1pPr>
            <a:lvl2pPr>
              <a:buNone/>
              <a:defRPr sz="2400"/>
            </a:lvl2pPr>
            <a:lvl3pPr>
              <a:buNone/>
              <a:defRPr sz="2000"/>
            </a:lvl3pPr>
            <a:lvl4pPr>
              <a:buNone/>
              <a:defRPr sz="1800"/>
            </a:lvl4pPr>
            <a:lvl5pPr>
              <a:buNone/>
              <a:defRPr sz="1800"/>
            </a:lvl5pPr>
            <a:lvl6pPr>
              <a:defRPr sz="1800"/>
            </a:lvl6pPr>
            <a:lvl7pPr>
              <a:defRPr sz="1800"/>
            </a:lvl7pPr>
            <a:lvl8pPr>
              <a:defRPr sz="1800"/>
            </a:lvl8pPr>
            <a:lvl9pPr>
              <a:defRPr sz="1800"/>
            </a:lvl9pPr>
          </a:lstStyle>
          <a:p>
            <a:pPr lvl="0"/>
            <a:r>
              <a:rPr lang="ru-RU" smtClean="0"/>
              <a:t>Образец текста</a:t>
            </a:r>
          </a:p>
        </p:txBody>
      </p:sp>
      <p:sp>
        <p:nvSpPr>
          <p:cNvPr id="11" name="Platshållare för bild 10"/>
          <p:cNvSpPr>
            <a:spLocks noGrp="1"/>
          </p:cNvSpPr>
          <p:nvPr>
            <p:ph type="pic" sz="quarter" idx="13"/>
          </p:nvPr>
        </p:nvSpPr>
        <p:spPr>
          <a:xfrm>
            <a:off x="4626000" y="692696"/>
            <a:ext cx="2946396" cy="1584000"/>
          </a:xfrm>
        </p:spPr>
        <p:txBody>
          <a:bodyPr rtlCol="0" anchor="ctr">
            <a:normAutofit/>
          </a:bodyPr>
          <a:lstStyle>
            <a:lvl1pPr algn="ctr">
              <a:buNone/>
              <a:defRPr sz="2400"/>
            </a:lvl1pPr>
          </a:lstStyle>
          <a:p>
            <a:pPr lvl="0"/>
            <a:r>
              <a:rPr lang="ru-RU" noProof="0" smtClean="0"/>
              <a:t>Вставка рисунка</a:t>
            </a:r>
            <a:endParaRPr lang="sv-SE" noProof="0"/>
          </a:p>
        </p:txBody>
      </p:sp>
      <p:sp>
        <p:nvSpPr>
          <p:cNvPr id="8" name="Platshållare för bild 7"/>
          <p:cNvSpPr>
            <a:spLocks noGrp="1"/>
          </p:cNvSpPr>
          <p:nvPr>
            <p:ph type="pic" sz="quarter" idx="14"/>
          </p:nvPr>
        </p:nvSpPr>
        <p:spPr>
          <a:xfrm>
            <a:off x="7715249" y="692695"/>
            <a:ext cx="1080000" cy="1584000"/>
          </a:xfrm>
        </p:spPr>
        <p:txBody>
          <a:bodyPr rtlCol="0" anchor="ctr">
            <a:normAutofit/>
          </a:bodyPr>
          <a:lstStyle>
            <a:lvl1pPr algn="ctr">
              <a:buNone/>
              <a:defRPr sz="2400"/>
            </a:lvl1pPr>
          </a:lstStyle>
          <a:p>
            <a:pPr lvl="0"/>
            <a:r>
              <a:rPr lang="ru-RU" noProof="0" smtClean="0"/>
              <a:t>Вставка рисунка</a:t>
            </a:r>
            <a:endParaRPr lang="sv-SE" noProof="0"/>
          </a:p>
        </p:txBody>
      </p:sp>
      <p:sp>
        <p:nvSpPr>
          <p:cNvPr id="10" name="Platshållare för bild 9"/>
          <p:cNvSpPr>
            <a:spLocks noGrp="1"/>
          </p:cNvSpPr>
          <p:nvPr>
            <p:ph type="pic" sz="quarter" idx="15"/>
          </p:nvPr>
        </p:nvSpPr>
        <p:spPr>
          <a:xfrm>
            <a:off x="6473952" y="2402695"/>
            <a:ext cx="2322575" cy="3273552"/>
          </a:xfrm>
        </p:spPr>
        <p:txBody>
          <a:bodyPr rtlCol="0" anchor="ctr">
            <a:normAutofit/>
          </a:bodyPr>
          <a:lstStyle>
            <a:lvl1pPr algn="ctr">
              <a:buNone/>
              <a:defRPr sz="2400"/>
            </a:lvl1pPr>
          </a:lstStyle>
          <a:p>
            <a:pPr lvl="0"/>
            <a:r>
              <a:rPr lang="ru-RU" noProof="0" smtClean="0"/>
              <a:t>Вставка рисунка</a:t>
            </a:r>
            <a:endParaRPr lang="sv-SE" noProof="0"/>
          </a:p>
        </p:txBody>
      </p:sp>
      <p:sp>
        <p:nvSpPr>
          <p:cNvPr id="13" name="Platshållare för bild 12"/>
          <p:cNvSpPr>
            <a:spLocks noGrp="1"/>
          </p:cNvSpPr>
          <p:nvPr>
            <p:ph type="pic" sz="quarter" idx="16"/>
          </p:nvPr>
        </p:nvSpPr>
        <p:spPr>
          <a:xfrm>
            <a:off x="4626864" y="2390815"/>
            <a:ext cx="1709928" cy="1581912"/>
          </a:xfrm>
        </p:spPr>
        <p:txBody>
          <a:bodyPr rtlCol="0" anchor="ctr">
            <a:normAutofit/>
          </a:bodyPr>
          <a:lstStyle>
            <a:lvl1pPr algn="ctr">
              <a:buNone/>
              <a:defRPr sz="2400"/>
            </a:lvl1pPr>
          </a:lstStyle>
          <a:p>
            <a:pPr lvl="0"/>
            <a:r>
              <a:rPr lang="ru-RU" noProof="0" smtClean="0"/>
              <a:t>Вставка рисунка</a:t>
            </a:r>
            <a:endParaRPr lang="sv-SE" noProof="0"/>
          </a:p>
        </p:txBody>
      </p:sp>
      <p:sp>
        <p:nvSpPr>
          <p:cNvPr id="14" name="Platshållare för bild 12"/>
          <p:cNvSpPr>
            <a:spLocks noGrp="1"/>
          </p:cNvSpPr>
          <p:nvPr>
            <p:ph type="pic" sz="quarter" idx="17"/>
          </p:nvPr>
        </p:nvSpPr>
        <p:spPr>
          <a:xfrm>
            <a:off x="4626000" y="4087408"/>
            <a:ext cx="1709928" cy="1581912"/>
          </a:xfrm>
        </p:spPr>
        <p:txBody>
          <a:bodyPr rtlCol="0" anchor="ctr">
            <a:normAutofit/>
          </a:bodyPr>
          <a:lstStyle>
            <a:lvl1pPr algn="ctr">
              <a:buNone/>
              <a:defRPr sz="2400"/>
            </a:lvl1pPr>
          </a:lstStyle>
          <a:p>
            <a:pPr lvl="0"/>
            <a:r>
              <a:rPr lang="ru-RU" noProof="0" smtClean="0"/>
              <a:t>Вставка рисунка</a:t>
            </a:r>
            <a:endParaRPr lang="sv-SE"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i Rubrik och Innehåll alt">
    <p:spTree>
      <p:nvGrpSpPr>
        <p:cNvPr id="1" name=""/>
        <p:cNvGrpSpPr/>
        <p:nvPr/>
      </p:nvGrpSpPr>
      <p:grpSpPr>
        <a:xfrm>
          <a:off x="0" y="0"/>
          <a:ext cx="0" cy="0"/>
          <a:chOff x="0" y="0"/>
          <a:chExt cx="0" cy="0"/>
        </a:xfrm>
      </p:grpSpPr>
      <p:sp>
        <p:nvSpPr>
          <p:cNvPr id="4" name="Line 1"/>
          <p:cNvSpPr>
            <a:spLocks noChangeShapeType="1"/>
          </p:cNvSpPr>
          <p:nvPr userDrawn="1"/>
        </p:nvSpPr>
        <p:spPr bwMode="auto">
          <a:xfrm>
            <a:off x="287338" y="6256338"/>
            <a:ext cx="8567737" cy="1587"/>
          </a:xfrm>
          <a:prstGeom prst="line">
            <a:avLst/>
          </a:prstGeom>
          <a:noFill/>
          <a:ln w="25400" cap="flat">
            <a:solidFill>
              <a:srgbClr val="0096E1"/>
            </a:solidFill>
            <a:prstDash val="solid"/>
            <a:round/>
            <a:headEnd type="none" w="med" len="med"/>
            <a:tailEnd type="none" w="med" len="med"/>
          </a:ln>
          <a:extLst>
            <a:ext uri="{909E8E84-426E-40DD-AFC4-6F175D3DCCD1}"/>
          </a:extLst>
        </p:spPr>
        <p:txBody>
          <a:bodyPr lIns="0" tIns="0" rIns="0" bIns="0"/>
          <a:lstStyle/>
          <a:p>
            <a:pPr fontAlgn="auto">
              <a:spcBef>
                <a:spcPts val="0"/>
              </a:spcBef>
              <a:spcAft>
                <a:spcPts val="0"/>
              </a:spcAft>
              <a:defRPr/>
            </a:pPr>
            <a:endParaRPr lang="sv-SE">
              <a:latin typeface="+mn-lt"/>
            </a:endParaRPr>
          </a:p>
        </p:txBody>
      </p:sp>
      <p:sp>
        <p:nvSpPr>
          <p:cNvPr id="5" name="Rektangel 9"/>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pic>
        <p:nvPicPr>
          <p:cNvPr id="6" name="Bildobjekt 13"/>
          <p:cNvPicPr>
            <a:picLocks noChangeAspect="1"/>
          </p:cNvPicPr>
          <p:nvPr userDrawn="1"/>
        </p:nvPicPr>
        <p:blipFill>
          <a:blip r:embed="rId2"/>
          <a:srcRect/>
          <a:stretch>
            <a:fillRect/>
          </a:stretch>
        </p:blipFill>
        <p:spPr bwMode="auto">
          <a:xfrm>
            <a:off x="287338" y="6386513"/>
            <a:ext cx="2041525" cy="212725"/>
          </a:xfrm>
          <a:prstGeom prst="rect">
            <a:avLst/>
          </a:prstGeom>
          <a:noFill/>
          <a:ln w="9525">
            <a:noFill/>
            <a:miter lim="800000"/>
            <a:headEnd/>
            <a:tailEnd/>
          </a:ln>
        </p:spPr>
      </p:pic>
      <p:sp>
        <p:nvSpPr>
          <p:cNvPr id="2" name="Rubrik 1"/>
          <p:cNvSpPr>
            <a:spLocks noGrp="1"/>
          </p:cNvSpPr>
          <p:nvPr>
            <p:ph type="title"/>
          </p:nvPr>
        </p:nvSpPr>
        <p:spPr>
          <a:xfrm>
            <a:off x="250825" y="692696"/>
            <a:ext cx="4249737" cy="1464734"/>
          </a:xfrm>
        </p:spPr>
        <p:txBody>
          <a:bodyPr anchor="t">
            <a:normAutofit/>
          </a:bodyPr>
          <a:lstStyle>
            <a:lvl1pPr algn="l">
              <a:lnSpc>
                <a:spcPts val="4200"/>
              </a:lnSpc>
              <a:defRPr sz="4200" b="1" baseline="0"/>
            </a:lvl1pPr>
          </a:lstStyle>
          <a:p>
            <a:r>
              <a:rPr lang="ru-RU" dirty="0" smtClean="0"/>
              <a:t>Образец заголовка</a:t>
            </a:r>
            <a:endParaRPr lang="sv-SE" dirty="0"/>
          </a:p>
        </p:txBody>
      </p:sp>
      <p:sp>
        <p:nvSpPr>
          <p:cNvPr id="7" name="Platshållare för text 6"/>
          <p:cNvSpPr>
            <a:spLocks noGrp="1"/>
          </p:cNvSpPr>
          <p:nvPr>
            <p:ph type="body" sz="quarter" idx="14"/>
          </p:nvPr>
        </p:nvSpPr>
        <p:spPr>
          <a:xfrm>
            <a:off x="4626000" y="693256"/>
            <a:ext cx="4212000" cy="5040000"/>
          </a:xfrm>
        </p:spPr>
        <p:txBody>
          <a:bodyPr>
            <a:normAutofit/>
          </a:bodyPr>
          <a:lstStyle>
            <a:lvl1pPr marL="0" indent="0">
              <a:buNone/>
              <a:defRPr sz="1800"/>
            </a:lvl1pPr>
            <a:lvl2pPr>
              <a:buNone/>
              <a:defRPr sz="1800"/>
            </a:lvl2pPr>
            <a:lvl3pPr>
              <a:buNone/>
              <a:defRPr sz="1800"/>
            </a:lvl3pPr>
            <a:lvl4pPr>
              <a:buNone/>
              <a:defRPr sz="1800"/>
            </a:lvl4pPr>
            <a:lvl5pPr>
              <a:buNone/>
              <a:defRPr sz="1800"/>
            </a:lvl5pPr>
          </a:lstStyle>
          <a:p>
            <a:pPr lvl="0"/>
            <a:r>
              <a:rPr lang="sv-SE" smtClean="0"/>
              <a:t>Klicka här för att ändra format på bakgrundstexten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i Punktlista, bild och citat">
    <p:spTree>
      <p:nvGrpSpPr>
        <p:cNvPr id="1" name=""/>
        <p:cNvGrpSpPr/>
        <p:nvPr/>
      </p:nvGrpSpPr>
      <p:grpSpPr>
        <a:xfrm>
          <a:off x="0" y="0"/>
          <a:ext cx="0" cy="0"/>
          <a:chOff x="0" y="0"/>
          <a:chExt cx="0" cy="0"/>
        </a:xfrm>
      </p:grpSpPr>
      <p:sp>
        <p:nvSpPr>
          <p:cNvPr id="6" name="Line 1"/>
          <p:cNvSpPr>
            <a:spLocks noChangeShapeType="1"/>
          </p:cNvSpPr>
          <p:nvPr userDrawn="1"/>
        </p:nvSpPr>
        <p:spPr bwMode="auto">
          <a:xfrm>
            <a:off x="287338" y="6256338"/>
            <a:ext cx="8567737" cy="1587"/>
          </a:xfrm>
          <a:prstGeom prst="line">
            <a:avLst/>
          </a:prstGeom>
          <a:noFill/>
          <a:ln w="25400" cap="flat">
            <a:solidFill>
              <a:srgbClr val="0096E1"/>
            </a:solidFill>
            <a:prstDash val="solid"/>
            <a:round/>
            <a:headEnd type="none" w="med" len="med"/>
            <a:tailEnd type="none" w="med" len="med"/>
          </a:ln>
          <a:extLst>
            <a:ext uri="{909E8E84-426E-40DD-AFC4-6F175D3DCCD1}"/>
          </a:extLst>
        </p:spPr>
        <p:txBody>
          <a:bodyPr lIns="0" tIns="0" rIns="0" bIns="0"/>
          <a:lstStyle/>
          <a:p>
            <a:pPr fontAlgn="auto">
              <a:spcBef>
                <a:spcPts val="0"/>
              </a:spcBef>
              <a:spcAft>
                <a:spcPts val="0"/>
              </a:spcAft>
              <a:defRPr/>
            </a:pPr>
            <a:endParaRPr lang="sv-SE">
              <a:latin typeface="+mn-lt"/>
            </a:endParaRPr>
          </a:p>
        </p:txBody>
      </p:sp>
      <p:sp>
        <p:nvSpPr>
          <p:cNvPr id="8" name="Rektangel 9"/>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pic>
        <p:nvPicPr>
          <p:cNvPr id="9" name="Bildobjekt 15"/>
          <p:cNvPicPr>
            <a:picLocks noChangeAspect="1"/>
          </p:cNvPicPr>
          <p:nvPr userDrawn="1"/>
        </p:nvPicPr>
        <p:blipFill>
          <a:blip r:embed="rId2"/>
          <a:srcRect/>
          <a:stretch>
            <a:fillRect/>
          </a:stretch>
        </p:blipFill>
        <p:spPr bwMode="auto">
          <a:xfrm>
            <a:off x="287338" y="6386513"/>
            <a:ext cx="2041525" cy="212725"/>
          </a:xfrm>
          <a:prstGeom prst="rect">
            <a:avLst/>
          </a:prstGeom>
          <a:noFill/>
          <a:ln w="9525">
            <a:noFill/>
            <a:miter lim="800000"/>
            <a:headEnd/>
            <a:tailEnd/>
          </a:ln>
        </p:spPr>
      </p:pic>
      <p:sp>
        <p:nvSpPr>
          <p:cNvPr id="2" name="Rubrik 1"/>
          <p:cNvSpPr>
            <a:spLocks noGrp="1"/>
          </p:cNvSpPr>
          <p:nvPr>
            <p:ph type="title"/>
          </p:nvPr>
        </p:nvSpPr>
        <p:spPr>
          <a:xfrm>
            <a:off x="250825" y="700767"/>
            <a:ext cx="4249737" cy="1384101"/>
          </a:xfrm>
        </p:spPr>
        <p:txBody>
          <a:bodyPr anchor="t">
            <a:normAutofit/>
          </a:bodyPr>
          <a:lstStyle>
            <a:lvl1pPr algn="l">
              <a:lnSpc>
                <a:spcPts val="4200"/>
              </a:lnSpc>
              <a:defRPr sz="4200" b="1" baseline="0"/>
            </a:lvl1pPr>
          </a:lstStyle>
          <a:p>
            <a:r>
              <a:rPr lang="ru-RU" dirty="0" smtClean="0"/>
              <a:t>Образец заголовка</a:t>
            </a:r>
            <a:endParaRPr lang="sv-SE" dirty="0"/>
          </a:p>
        </p:txBody>
      </p:sp>
      <p:sp>
        <p:nvSpPr>
          <p:cNvPr id="3" name="Platshållare för innehåll 2"/>
          <p:cNvSpPr>
            <a:spLocks noGrp="1"/>
          </p:cNvSpPr>
          <p:nvPr>
            <p:ph sz="half" idx="1"/>
          </p:nvPr>
        </p:nvSpPr>
        <p:spPr>
          <a:xfrm>
            <a:off x="250824" y="2312695"/>
            <a:ext cx="4248000" cy="3348000"/>
          </a:xfrm>
        </p:spPr>
        <p:txBody>
          <a:bodyPr>
            <a:normAutofit/>
          </a:bodyPr>
          <a:lstStyle>
            <a:lvl1pPr marL="0" indent="0">
              <a:buNone/>
              <a:defRPr sz="1800" baseline="0"/>
            </a:lvl1pPr>
            <a:lvl2pPr>
              <a:buNone/>
              <a:defRPr sz="1800"/>
            </a:lvl2pPr>
            <a:lvl3pPr>
              <a:buNone/>
              <a:defRPr sz="1800"/>
            </a:lvl3pPr>
            <a:lvl4pPr>
              <a:buNone/>
              <a:defRPr sz="1800"/>
            </a:lvl4pPr>
            <a:lvl5pPr>
              <a:buNone/>
              <a:defRPr sz="1800"/>
            </a:lvl5pPr>
            <a:lvl6pPr>
              <a:defRPr sz="1800"/>
            </a:lvl6pPr>
            <a:lvl7pPr>
              <a:defRPr sz="1800"/>
            </a:lvl7pPr>
            <a:lvl8pPr>
              <a:defRPr sz="1800"/>
            </a:lvl8pPr>
            <a:lvl9pPr>
              <a:defRPr sz="1800"/>
            </a:lvl9pPr>
          </a:lstStyle>
          <a:p>
            <a:pPr lvl="0"/>
            <a:r>
              <a:rPr lang="ru-RU" dirty="0" smtClean="0"/>
              <a:t>Образец текста</a:t>
            </a:r>
          </a:p>
        </p:txBody>
      </p:sp>
      <p:sp>
        <p:nvSpPr>
          <p:cNvPr id="11" name="Platshållare för bild 10"/>
          <p:cNvSpPr>
            <a:spLocks noGrp="1"/>
          </p:cNvSpPr>
          <p:nvPr>
            <p:ph type="pic" sz="quarter" idx="13"/>
          </p:nvPr>
        </p:nvSpPr>
        <p:spPr>
          <a:xfrm>
            <a:off x="4626000" y="692696"/>
            <a:ext cx="4212000" cy="3276000"/>
          </a:xfrm>
        </p:spPr>
        <p:txBody>
          <a:bodyPr rtlCol="0" anchor="ctr">
            <a:normAutofit/>
          </a:bodyPr>
          <a:lstStyle>
            <a:lvl1pPr algn="ctr">
              <a:buNone/>
              <a:defRPr/>
            </a:lvl1pPr>
          </a:lstStyle>
          <a:p>
            <a:pPr lvl="0"/>
            <a:r>
              <a:rPr lang="ru-RU" noProof="0" smtClean="0"/>
              <a:t>Вставка рисунка</a:t>
            </a:r>
            <a:endParaRPr lang="sv-SE" noProof="0"/>
          </a:p>
        </p:txBody>
      </p:sp>
      <p:sp>
        <p:nvSpPr>
          <p:cNvPr id="7" name="Platshållare för text 6"/>
          <p:cNvSpPr>
            <a:spLocks noGrp="1"/>
          </p:cNvSpPr>
          <p:nvPr>
            <p:ph type="body" sz="quarter" idx="14"/>
          </p:nvPr>
        </p:nvSpPr>
        <p:spPr>
          <a:xfrm>
            <a:off x="4626000" y="4091599"/>
            <a:ext cx="4212000" cy="1577721"/>
          </a:xfrm>
          <a:solidFill>
            <a:srgbClr val="0096E1"/>
          </a:solidFill>
        </p:spPr>
        <p:txBody>
          <a:bodyPr tIns="180000">
            <a:noAutofit/>
          </a:bodyPr>
          <a:lstStyle>
            <a:lvl1pPr marL="108000" indent="0">
              <a:lnSpc>
                <a:spcPts val="2700"/>
              </a:lnSpc>
              <a:spcBef>
                <a:spcPts val="20"/>
              </a:spcBef>
              <a:buNone/>
              <a:defRPr sz="2800" b="1">
                <a:solidFill>
                  <a:schemeClr val="bg1"/>
                </a:solidFill>
                <a:latin typeface="+mj-lt"/>
              </a:defRPr>
            </a:lvl1pPr>
            <a:lvl2pPr>
              <a:buNone/>
              <a:defRPr sz="2800" b="1">
                <a:latin typeface="+mj-lt"/>
              </a:defRPr>
            </a:lvl2pPr>
            <a:lvl3pPr>
              <a:buNone/>
              <a:defRPr sz="2800" b="1">
                <a:latin typeface="+mj-lt"/>
              </a:defRPr>
            </a:lvl3pPr>
            <a:lvl4pPr>
              <a:buNone/>
              <a:defRPr sz="2800" b="1">
                <a:latin typeface="+mj-lt"/>
              </a:defRPr>
            </a:lvl4pPr>
            <a:lvl5pPr>
              <a:buNone/>
              <a:defRPr sz="2800" b="1">
                <a:latin typeface="+mj-lt"/>
              </a:defRPr>
            </a:lvl5pPr>
          </a:lstStyle>
          <a:p>
            <a:pPr lvl="0"/>
            <a:r>
              <a:rPr lang="sv-SE" smtClean="0"/>
              <a:t>Klicka här för att ändra format på bakgrundstexten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tshållare för rubrik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smtClean="0"/>
              <a:t>Klicka här för att ändra format</a:t>
            </a:r>
          </a:p>
        </p:txBody>
      </p:sp>
      <p:sp>
        <p:nvSpPr>
          <p:cNvPr id="1027" name="Platshållare för text 2"/>
          <p:cNvSpPr>
            <a:spLocks noGrp="1"/>
          </p:cNvSpPr>
          <p:nvPr>
            <p:ph type="body" idx="1"/>
          </p:nvPr>
        </p:nvSpPr>
        <p:spPr bwMode="auto">
          <a:xfrm>
            <a:off x="457200" y="1600200"/>
            <a:ext cx="8229600" cy="4276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4" name="Platshållare för datum 3"/>
          <p:cNvSpPr>
            <a:spLocks noGrp="1"/>
          </p:cNvSpPr>
          <p:nvPr>
            <p:ph type="dt" sz="half" idx="2"/>
          </p:nvPr>
        </p:nvSpPr>
        <p:spPr>
          <a:xfrm>
            <a:off x="1285875" y="6027738"/>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143FA51-33EB-4028-AB87-637E3AA784B8}" type="datetimeFigureOut">
              <a:rPr lang="sv-SE"/>
              <a:pPr>
                <a:defRPr/>
              </a:pPr>
              <a:t>2017-02-07</a:t>
            </a:fld>
            <a:endParaRPr lang="sv-SE" dirty="0"/>
          </a:p>
        </p:txBody>
      </p:sp>
      <p:sp>
        <p:nvSpPr>
          <p:cNvPr id="5" name="Platshållare för sidfot 4"/>
          <p:cNvSpPr>
            <a:spLocks noGrp="1"/>
          </p:cNvSpPr>
          <p:nvPr>
            <p:ph type="ftr" sz="quarter" idx="3"/>
          </p:nvPr>
        </p:nvSpPr>
        <p:spPr>
          <a:xfrm>
            <a:off x="3548063" y="6027738"/>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sv-SE"/>
          </a:p>
        </p:txBody>
      </p:sp>
      <p:sp>
        <p:nvSpPr>
          <p:cNvPr id="6" name="Platshållare för bildnummer 5"/>
          <p:cNvSpPr>
            <a:spLocks noGrp="1"/>
          </p:cNvSpPr>
          <p:nvPr>
            <p:ph type="sldNum" sz="quarter" idx="4"/>
          </p:nvPr>
        </p:nvSpPr>
        <p:spPr>
          <a:xfrm>
            <a:off x="6572250" y="6021388"/>
            <a:ext cx="2133600" cy="365125"/>
          </a:xfrm>
          <a:prstGeom prst="rect">
            <a:avLst/>
          </a:prstGeom>
        </p:spPr>
        <p:txBody>
          <a:bodyPr vert="horz" lIns="91440" tIns="45720" rIns="91440" bIns="45720" rtlCol="0" anchor="ctr"/>
          <a:lstStyle>
            <a:lvl1pPr algn="r" fontAlgn="auto">
              <a:spcBef>
                <a:spcPts val="0"/>
              </a:spcBef>
              <a:spcAft>
                <a:spcPts val="0"/>
              </a:spcAft>
              <a:defRPr sz="1200" baseline="0" dirty="0">
                <a:solidFill>
                  <a:srgbClr val="0096E1"/>
                </a:solidFill>
                <a:latin typeface="+mn-lt"/>
              </a:defRPr>
            </a:lvl1pPr>
          </a:lstStyle>
          <a:p>
            <a:pPr>
              <a:defRPr/>
            </a:pPr>
            <a:endParaRPr lang="sv-SE"/>
          </a:p>
        </p:txBody>
      </p:sp>
      <p:sp>
        <p:nvSpPr>
          <p:cNvPr id="8" name="Rektangel 7"/>
          <p:cNvSpPr/>
          <p:nvPr userDrawn="1"/>
        </p:nvSpPr>
        <p:spPr>
          <a:xfrm>
            <a:off x="-2146300" y="-7938"/>
            <a:ext cx="1895475" cy="6677026"/>
          </a:xfrm>
          <a:prstGeom prst="rect">
            <a:avLst/>
          </a:prstGeom>
          <a:solidFill>
            <a:srgbClr val="0096E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sz="1200" dirty="0"/>
              <a:t>Add new slides by:</a:t>
            </a:r>
          </a:p>
          <a:p>
            <a:pPr fontAlgn="auto">
              <a:spcBef>
                <a:spcPts val="0"/>
              </a:spcBef>
              <a:spcAft>
                <a:spcPts val="0"/>
              </a:spcAft>
              <a:defRPr/>
            </a:pPr>
            <a:r>
              <a:rPr lang="en-US" sz="1200" dirty="0"/>
              <a:t>1. Click on the New Slide on the Home tab,</a:t>
            </a:r>
          </a:p>
          <a:p>
            <a:pPr fontAlgn="auto">
              <a:spcBef>
                <a:spcPts val="0"/>
              </a:spcBef>
              <a:spcAft>
                <a:spcPts val="0"/>
              </a:spcAft>
              <a:defRPr/>
            </a:pPr>
            <a:r>
              <a:rPr lang="en-US" sz="1200" dirty="0"/>
              <a:t>2. select the appropriate template</a:t>
            </a:r>
          </a:p>
          <a:p>
            <a:pPr fontAlgn="auto">
              <a:spcBef>
                <a:spcPts val="0"/>
              </a:spcBef>
              <a:spcAft>
                <a:spcPts val="0"/>
              </a:spcAft>
              <a:defRPr/>
            </a:pPr>
            <a:endParaRPr lang="en-US" sz="1200" dirty="0"/>
          </a:p>
          <a:p>
            <a:pPr fontAlgn="auto">
              <a:spcBef>
                <a:spcPts val="0"/>
              </a:spcBef>
              <a:spcAft>
                <a:spcPts val="0"/>
              </a:spcAft>
              <a:defRPr/>
            </a:pPr>
            <a:r>
              <a:rPr lang="en-US" sz="1200" dirty="0"/>
              <a:t>The background can be changed to any image on pages with blue background by:</a:t>
            </a:r>
          </a:p>
          <a:p>
            <a:pPr fontAlgn="auto">
              <a:spcBef>
                <a:spcPts val="0"/>
              </a:spcBef>
              <a:spcAft>
                <a:spcPts val="0"/>
              </a:spcAft>
              <a:defRPr/>
            </a:pPr>
            <a:r>
              <a:rPr lang="en-US" sz="1200" dirty="0"/>
              <a:t>1. Right-click</a:t>
            </a:r>
          </a:p>
          <a:p>
            <a:pPr fontAlgn="auto">
              <a:spcBef>
                <a:spcPts val="0"/>
              </a:spcBef>
              <a:spcAft>
                <a:spcPts val="0"/>
              </a:spcAft>
              <a:defRPr/>
            </a:pPr>
            <a:r>
              <a:rPr lang="en-US" sz="1200" dirty="0"/>
              <a:t>2. Choose Format Background - Filling - Insert from: File</a:t>
            </a:r>
          </a:p>
          <a:p>
            <a:pPr fontAlgn="auto">
              <a:spcBef>
                <a:spcPts val="0"/>
              </a:spcBef>
              <a:spcAft>
                <a:spcPts val="0"/>
              </a:spcAft>
              <a:defRPr/>
            </a:pPr>
            <a:r>
              <a:rPr lang="en-US" sz="1200" dirty="0"/>
              <a:t>3. select any image on your computer</a:t>
            </a:r>
          </a:p>
          <a:p>
            <a:pPr fontAlgn="auto">
              <a:spcBef>
                <a:spcPts val="0"/>
              </a:spcBef>
              <a:spcAft>
                <a:spcPts val="0"/>
              </a:spcAft>
              <a:defRPr/>
            </a:pPr>
            <a:endParaRPr lang="en-US" sz="1200" dirty="0"/>
          </a:p>
          <a:p>
            <a:pPr fontAlgn="auto">
              <a:spcBef>
                <a:spcPts val="0"/>
              </a:spcBef>
              <a:spcAft>
                <a:spcPts val="0"/>
              </a:spcAft>
              <a:defRPr/>
            </a:pPr>
            <a:r>
              <a:rPr lang="en-US" sz="1200" dirty="0"/>
              <a:t>Use images that provide good contrast and readability of the title and text.</a:t>
            </a:r>
          </a:p>
          <a:p>
            <a:pPr fontAlgn="auto">
              <a:spcBef>
                <a:spcPts val="0"/>
              </a:spcBef>
              <a:spcAft>
                <a:spcPts val="0"/>
              </a:spcAft>
              <a:defRPr/>
            </a:pPr>
            <a:endParaRPr lang="en-US" sz="1200" dirty="0"/>
          </a:p>
          <a:p>
            <a:pPr fontAlgn="auto">
              <a:spcBef>
                <a:spcPts val="0"/>
              </a:spcBef>
              <a:spcAft>
                <a:spcPts val="0"/>
              </a:spcAft>
              <a:defRPr/>
            </a:pPr>
            <a:r>
              <a:rPr lang="en-US" sz="1200" dirty="0"/>
              <a:t>On all other pages images should follow the same left / right margins line above the SI logo and thus not go all the way up to the edge, and always with some space between the line and the image, just as it is in page templates ..</a:t>
            </a:r>
            <a:endParaRPr lang="sv-SE" sz="1200"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i.se/simpne" TargetMode="External"/><Relationship Id="rId2" Type="http://schemas.openxmlformats.org/officeDocument/2006/relationships/hyperlink" Target="http://www.si.se/"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image" Target="../media/image12.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50825" y="2565400"/>
            <a:ext cx="8713788" cy="1468438"/>
          </a:xfrm>
        </p:spPr>
        <p:txBody>
          <a:bodyPr rtlCol="0"/>
          <a:lstStyle/>
          <a:p>
            <a:pPr fontAlgn="auto">
              <a:lnSpc>
                <a:spcPct val="100000"/>
              </a:lnSpc>
              <a:spcAft>
                <a:spcPts val="0"/>
              </a:spcAft>
              <a:defRPr/>
            </a:pPr>
            <a:r>
              <a:rPr lang="en-GB" altLang="sv-SE" sz="5500" dirty="0" smtClean="0"/>
              <a:t>The Swedish Institute </a:t>
            </a:r>
            <a:br>
              <a:rPr lang="en-GB" altLang="sv-SE" sz="5500" dirty="0" smtClean="0"/>
            </a:br>
            <a:r>
              <a:rPr lang="en-GB" altLang="sv-SE" sz="5500" dirty="0" smtClean="0"/>
              <a:t/>
            </a:r>
            <a:br>
              <a:rPr lang="en-GB" altLang="sv-SE" sz="5500" dirty="0" smtClean="0"/>
            </a:br>
            <a:r>
              <a:rPr lang="sv-SE" sz="3500" i="1" dirty="0" err="1" smtClean="0"/>
              <a:t>Cooperation</a:t>
            </a:r>
            <a:r>
              <a:rPr lang="sv-SE" sz="3500" i="1" dirty="0" smtClean="0"/>
              <a:t> </a:t>
            </a:r>
            <a:r>
              <a:rPr lang="sv-SE" sz="3500" i="1" dirty="0" err="1"/>
              <a:t>with</a:t>
            </a:r>
            <a:r>
              <a:rPr lang="sv-SE" sz="3500" i="1" dirty="0"/>
              <a:t> </a:t>
            </a:r>
            <a:r>
              <a:rPr lang="sv-SE" sz="3500" i="1" dirty="0" err="1"/>
              <a:t>Russia</a:t>
            </a:r>
            <a:r>
              <a:rPr lang="sv-SE" sz="3500" i="1" dirty="0"/>
              <a:t> and the </a:t>
            </a:r>
            <a:r>
              <a:rPr lang="sv-SE" sz="3500" i="1" dirty="0" smtClean="0"/>
              <a:t/>
            </a:r>
            <a:br>
              <a:rPr lang="sv-SE" sz="3500" i="1" dirty="0" smtClean="0"/>
            </a:br>
            <a:r>
              <a:rPr lang="sv-SE" sz="3500" i="1" dirty="0" smtClean="0"/>
              <a:t>Baltic </a:t>
            </a:r>
            <a:r>
              <a:rPr lang="sv-SE" sz="3500" i="1" dirty="0"/>
              <a:t>Sea Region</a:t>
            </a:r>
            <a:endParaRPr lang="sv-SE" altLang="sv-SE" sz="3500" i="1" dirty="0" smtClean="0"/>
          </a:p>
        </p:txBody>
      </p:sp>
      <p:sp>
        <p:nvSpPr>
          <p:cNvPr id="16386" name="Platshållare för datum 2"/>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sv-SE" altLang="sv-SE">
                <a:ea typeface="MS PGothic"/>
                <a:cs typeface="MS PGothic"/>
              </a:rPr>
              <a:t>2016-02-08</a:t>
            </a:r>
          </a:p>
        </p:txBody>
      </p:sp>
      <p:sp>
        <p:nvSpPr>
          <p:cNvPr id="16387" name="textruta 2"/>
          <p:cNvSpPr txBox="1">
            <a:spLocks noChangeArrowheads="1"/>
          </p:cNvSpPr>
          <p:nvPr/>
        </p:nvSpPr>
        <p:spPr bwMode="auto">
          <a:xfrm>
            <a:off x="250825" y="6372225"/>
            <a:ext cx="7058025" cy="307975"/>
          </a:xfrm>
          <a:prstGeom prst="rect">
            <a:avLst/>
          </a:prstGeom>
          <a:noFill/>
          <a:ln w="9525">
            <a:noFill/>
            <a:miter lim="800000"/>
            <a:headEnd/>
            <a:tailEnd/>
          </a:ln>
        </p:spPr>
        <p:txBody>
          <a:bodyPr>
            <a:spAutoFit/>
          </a:bodyPr>
          <a:lstStyle/>
          <a:p>
            <a:r>
              <a:rPr lang="sv-SE" sz="1400" b="1">
                <a:solidFill>
                  <a:schemeClr val="bg1"/>
                </a:solidFill>
                <a:latin typeface="Times New Roman" pitchFamily="18" charset="0"/>
              </a:rPr>
              <a:t>Cecilia Andrae, Saint Petersburg, 8 February 2017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ubrik 1"/>
          <p:cNvSpPr>
            <a:spLocks noGrp="1"/>
          </p:cNvSpPr>
          <p:nvPr>
            <p:ph type="title"/>
          </p:nvPr>
        </p:nvSpPr>
        <p:spPr>
          <a:xfrm>
            <a:off x="250825" y="333375"/>
            <a:ext cx="8893175" cy="1143000"/>
          </a:xfrm>
        </p:spPr>
        <p:txBody>
          <a:bodyPr/>
          <a:lstStyle/>
          <a:p>
            <a:r>
              <a:rPr lang="en-GB" smtClean="0"/>
              <a:t>Conclusions </a:t>
            </a:r>
          </a:p>
        </p:txBody>
      </p:sp>
      <p:sp>
        <p:nvSpPr>
          <p:cNvPr id="3" name="Platshållare för innehåll 2"/>
          <p:cNvSpPr>
            <a:spLocks noGrp="1"/>
          </p:cNvSpPr>
          <p:nvPr>
            <p:ph idx="1"/>
          </p:nvPr>
        </p:nvSpPr>
        <p:spPr>
          <a:xfrm>
            <a:off x="250825" y="1484313"/>
            <a:ext cx="8785225" cy="4321175"/>
          </a:xfrm>
        </p:spPr>
        <p:txBody>
          <a:bodyPr rtlCol="0">
            <a:normAutofit/>
          </a:bodyPr>
          <a:lstStyle/>
          <a:p>
            <a:pPr fontAlgn="auto">
              <a:spcAft>
                <a:spcPts val="0"/>
              </a:spcAft>
              <a:buFont typeface="Arial" pitchFamily="34" charset="0"/>
              <a:buChar char="•"/>
              <a:defRPr/>
            </a:pPr>
            <a:r>
              <a:rPr lang="en-GB" dirty="0" smtClean="0"/>
              <a:t>Relationship building activities are </a:t>
            </a:r>
          </a:p>
          <a:p>
            <a:pPr marL="0" indent="0" fontAlgn="auto">
              <a:spcAft>
                <a:spcPts val="0"/>
              </a:spcAft>
              <a:buFont typeface="Arial" pitchFamily="34" charset="0"/>
              <a:buNone/>
              <a:defRPr/>
            </a:pPr>
            <a:r>
              <a:rPr lang="en-GB" dirty="0" smtClean="0"/>
              <a:t>are a long-term commitment</a:t>
            </a:r>
          </a:p>
          <a:p>
            <a:pPr fontAlgn="auto">
              <a:spcAft>
                <a:spcPts val="0"/>
              </a:spcAft>
              <a:buFont typeface="Arial" pitchFamily="34" charset="0"/>
              <a:buChar char="•"/>
              <a:defRPr/>
            </a:pPr>
            <a:r>
              <a:rPr lang="en-GB" dirty="0" smtClean="0"/>
              <a:t>Mutual interest is important</a:t>
            </a:r>
          </a:p>
          <a:p>
            <a:pPr marL="0" indent="0" fontAlgn="auto">
              <a:spcAft>
                <a:spcPts val="0"/>
              </a:spcAft>
              <a:buFont typeface="Arial" pitchFamily="34" charset="0"/>
              <a:buNone/>
              <a:defRPr/>
            </a:pPr>
            <a:r>
              <a:rPr lang="en-GB" dirty="0" smtClean="0"/>
              <a:t>for sustainability</a:t>
            </a:r>
          </a:p>
          <a:p>
            <a:pPr fontAlgn="auto">
              <a:spcAft>
                <a:spcPts val="0"/>
              </a:spcAft>
              <a:buFont typeface="Arial" pitchFamily="34" charset="0"/>
              <a:buChar char="•"/>
              <a:defRPr/>
            </a:pPr>
            <a:r>
              <a:rPr lang="en-GB" dirty="0" smtClean="0"/>
              <a:t>SI facilitates cross-sectorial </a:t>
            </a:r>
            <a:r>
              <a:rPr lang="en-GB" dirty="0" err="1" smtClean="0"/>
              <a:t>coope</a:t>
            </a:r>
            <a:r>
              <a:rPr lang="en-GB" dirty="0" smtClean="0"/>
              <a:t>-</a:t>
            </a:r>
          </a:p>
          <a:p>
            <a:pPr marL="0" indent="0" fontAlgn="auto">
              <a:spcAft>
                <a:spcPts val="0"/>
              </a:spcAft>
              <a:buFont typeface="Arial" pitchFamily="34" charset="0"/>
              <a:buNone/>
              <a:defRPr/>
            </a:pPr>
            <a:r>
              <a:rPr lang="en-GB" dirty="0"/>
              <a:t>r</a:t>
            </a:r>
            <a:r>
              <a:rPr lang="en-GB" dirty="0" smtClean="0"/>
              <a:t>ation and networking in many </a:t>
            </a:r>
          </a:p>
          <a:p>
            <a:pPr marL="0" indent="0" fontAlgn="auto">
              <a:spcAft>
                <a:spcPts val="0"/>
              </a:spcAft>
              <a:buFont typeface="Arial" pitchFamily="34" charset="0"/>
              <a:buNone/>
              <a:defRPr/>
            </a:pPr>
            <a:r>
              <a:rPr lang="en-GB" dirty="0" smtClean="0"/>
              <a:t>thematic areas</a:t>
            </a:r>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endParaRPr lang="sv-SE" dirty="0"/>
          </a:p>
        </p:txBody>
      </p:sp>
      <p:pic>
        <p:nvPicPr>
          <p:cNvPr id="33795" name="Picture 7" descr="https://im11.inviewer.se/skiss/58/58AFHSDI3L.jpg"/>
          <p:cNvPicPr>
            <a:picLocks noChangeAspect="1" noChangeArrowheads="1"/>
          </p:cNvPicPr>
          <p:nvPr/>
        </p:nvPicPr>
        <p:blipFill>
          <a:blip r:embed="rId2"/>
          <a:srcRect/>
          <a:stretch>
            <a:fillRect/>
          </a:stretch>
        </p:blipFill>
        <p:spPr bwMode="auto">
          <a:xfrm>
            <a:off x="5795963" y="692150"/>
            <a:ext cx="2997200" cy="4454525"/>
          </a:xfrm>
          <a:prstGeom prst="rect">
            <a:avLst/>
          </a:prstGeom>
          <a:noFill/>
          <a:ln w="9525">
            <a:noFill/>
            <a:miter lim="800000"/>
            <a:headEnd/>
            <a:tailEnd/>
          </a:ln>
        </p:spPr>
      </p:pic>
      <p:sp>
        <p:nvSpPr>
          <p:cNvPr id="33796" name="Rektangel 3"/>
          <p:cNvSpPr>
            <a:spLocks noChangeArrowheads="1"/>
          </p:cNvSpPr>
          <p:nvPr/>
        </p:nvSpPr>
        <p:spPr bwMode="auto">
          <a:xfrm>
            <a:off x="7667625" y="5157788"/>
            <a:ext cx="1168400" cy="184150"/>
          </a:xfrm>
          <a:prstGeom prst="rect">
            <a:avLst/>
          </a:prstGeom>
          <a:noFill/>
          <a:ln w="9525">
            <a:noFill/>
            <a:miter lim="800000"/>
            <a:headEnd/>
            <a:tailEnd/>
          </a:ln>
        </p:spPr>
        <p:txBody>
          <a:bodyPr wrap="none">
            <a:spAutoFit/>
          </a:bodyPr>
          <a:lstStyle/>
          <a:p>
            <a:pPr algn="r"/>
            <a:r>
              <a:rPr lang="sv-SE" altLang="sv-SE" sz="600" i="1">
                <a:solidFill>
                  <a:srgbClr val="000000"/>
                </a:solidFill>
                <a:ea typeface="MS PGothic"/>
                <a:cs typeface="MS PGothic"/>
              </a:rPr>
              <a:t>Photo: Cecilia Larsson Lantz</a:t>
            </a:r>
            <a:endParaRPr lang="en-US" altLang="sv-SE" sz="600" i="1">
              <a:solidFill>
                <a:srgbClr val="000000"/>
              </a:solidFill>
              <a:ea typeface="MS PGothic"/>
              <a:cs typeface="MS PGothic"/>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p:cNvSpPr>
            <a:spLocks noGrp="1"/>
          </p:cNvSpPr>
          <p:nvPr>
            <p:ph type="body" sz="quarter" idx="14"/>
          </p:nvPr>
        </p:nvSpPr>
        <p:spPr>
          <a:xfrm>
            <a:off x="4643438" y="2124075"/>
            <a:ext cx="4176712" cy="742950"/>
          </a:xfrm>
        </p:spPr>
        <p:txBody>
          <a:bodyPr rtlCol="0"/>
          <a:lstStyle/>
          <a:p>
            <a:pPr fontAlgn="auto">
              <a:spcAft>
                <a:spcPts val="0"/>
              </a:spcAft>
              <a:buFont typeface="Arial" pitchFamily="34" charset="0"/>
              <a:buNone/>
              <a:defRPr/>
            </a:pPr>
            <a:r>
              <a:rPr lang="sv-SE" dirty="0" smtClean="0"/>
              <a:t>Cecilia Andrae, Regional </a:t>
            </a:r>
            <a:r>
              <a:rPr lang="sv-SE" dirty="0" err="1"/>
              <a:t>A</a:t>
            </a:r>
            <a:r>
              <a:rPr lang="sv-SE" dirty="0" err="1" smtClean="0"/>
              <a:t>dvisor</a:t>
            </a:r>
            <a:r>
              <a:rPr lang="sv-SE" dirty="0" smtClean="0"/>
              <a:t> </a:t>
            </a:r>
          </a:p>
          <a:p>
            <a:pPr fontAlgn="auto">
              <a:spcAft>
                <a:spcPts val="0"/>
              </a:spcAft>
              <a:buFont typeface="Arial" pitchFamily="34" charset="0"/>
              <a:buNone/>
              <a:defRPr/>
            </a:pPr>
            <a:r>
              <a:rPr lang="sv-SE" dirty="0" smtClean="0">
                <a:hlinkClick r:id="rId2"/>
              </a:rPr>
              <a:t>www.si.se</a:t>
            </a:r>
            <a:endParaRPr lang="sv-SE" dirty="0" smtClean="0"/>
          </a:p>
          <a:p>
            <a:pPr fontAlgn="auto">
              <a:spcAft>
                <a:spcPts val="0"/>
              </a:spcAft>
              <a:buFont typeface="Arial" pitchFamily="34" charset="0"/>
              <a:buNone/>
              <a:defRPr/>
            </a:pPr>
            <a:endParaRPr lang="sv-SE" dirty="0" smtClean="0"/>
          </a:p>
          <a:p>
            <a:pPr fontAlgn="auto">
              <a:spcAft>
                <a:spcPts val="0"/>
              </a:spcAft>
              <a:buFont typeface="Arial" pitchFamily="34" charset="0"/>
              <a:buNone/>
              <a:defRPr/>
            </a:pPr>
            <a:r>
              <a:rPr lang="sv-SE" dirty="0" smtClean="0"/>
              <a:t> </a:t>
            </a:r>
          </a:p>
          <a:p>
            <a:pPr fontAlgn="auto">
              <a:spcAft>
                <a:spcPts val="0"/>
              </a:spcAft>
              <a:buFont typeface="Arial" pitchFamily="34" charset="0"/>
              <a:buNone/>
              <a:defRPr/>
            </a:pPr>
            <a:endParaRPr lang="sv-SE" dirty="0" smtClean="0"/>
          </a:p>
          <a:p>
            <a:pPr fontAlgn="auto">
              <a:spcAft>
                <a:spcPts val="0"/>
              </a:spcAft>
              <a:buFont typeface="Arial" pitchFamily="34" charset="0"/>
              <a:buNone/>
              <a:defRPr/>
            </a:pPr>
            <a:endParaRPr lang="sv-SE" dirty="0"/>
          </a:p>
        </p:txBody>
      </p:sp>
      <p:sp>
        <p:nvSpPr>
          <p:cNvPr id="3" name="Platshållare för text 2"/>
          <p:cNvSpPr>
            <a:spLocks noGrp="1"/>
          </p:cNvSpPr>
          <p:nvPr>
            <p:ph type="body" sz="quarter" idx="15"/>
          </p:nvPr>
        </p:nvSpPr>
        <p:spPr>
          <a:xfrm>
            <a:off x="4643438" y="2867025"/>
            <a:ext cx="4176712" cy="1570038"/>
          </a:xfrm>
        </p:spPr>
        <p:txBody>
          <a:bodyPr rtlCol="0"/>
          <a:lstStyle/>
          <a:p>
            <a:pPr fontAlgn="auto">
              <a:spcAft>
                <a:spcPts val="0"/>
              </a:spcAft>
              <a:buFont typeface="Arial" pitchFamily="34" charset="0"/>
              <a:buNone/>
              <a:defRPr/>
            </a:pPr>
            <a:endParaRPr lang="sv-SE" dirty="0" smtClean="0"/>
          </a:p>
          <a:p>
            <a:pPr fontAlgn="auto">
              <a:spcAft>
                <a:spcPts val="0"/>
              </a:spcAft>
              <a:buFont typeface="Arial" pitchFamily="34" charset="0"/>
              <a:buNone/>
              <a:defRPr/>
            </a:pPr>
            <a:r>
              <a:rPr lang="sv-SE" dirty="0" smtClean="0">
                <a:hlinkClick r:id="rId3"/>
              </a:rPr>
              <a:t>www.si.se/simpne</a:t>
            </a:r>
            <a:endParaRPr lang="sv-SE" dirty="0" smtClean="0"/>
          </a:p>
          <a:p>
            <a:pPr fontAlgn="auto">
              <a:spcAft>
                <a:spcPts val="0"/>
              </a:spcAft>
              <a:buFont typeface="Arial" pitchFamily="34" charset="0"/>
              <a:buNone/>
              <a:defRPr/>
            </a:pPr>
            <a:endParaRPr lang="sv-S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ubrik 1"/>
          <p:cNvSpPr>
            <a:spLocks noGrp="1"/>
          </p:cNvSpPr>
          <p:nvPr>
            <p:ph type="title"/>
          </p:nvPr>
        </p:nvSpPr>
        <p:spPr>
          <a:xfrm>
            <a:off x="250825" y="693738"/>
            <a:ext cx="7392988" cy="1143000"/>
          </a:xfrm>
        </p:spPr>
        <p:txBody>
          <a:bodyPr/>
          <a:lstStyle/>
          <a:p>
            <a:r>
              <a:rPr lang="en-GB" altLang="sv-SE" sz="5000" smtClean="0"/>
              <a:t>The assignment today</a:t>
            </a:r>
            <a:endParaRPr lang="sv-SE" altLang="sv-SE" sz="5000" smtClean="0"/>
          </a:p>
        </p:txBody>
      </p:sp>
      <p:sp>
        <p:nvSpPr>
          <p:cNvPr id="18434" name="Platshållare för innehåll 2"/>
          <p:cNvSpPr>
            <a:spLocks noGrp="1"/>
          </p:cNvSpPr>
          <p:nvPr>
            <p:ph idx="1"/>
          </p:nvPr>
        </p:nvSpPr>
        <p:spPr>
          <a:xfrm>
            <a:off x="250825" y="2335213"/>
            <a:ext cx="8424863" cy="3381375"/>
          </a:xfrm>
        </p:spPr>
        <p:txBody>
          <a:bodyPr/>
          <a:lstStyle/>
          <a:p>
            <a:pPr marL="287338" indent="-287338"/>
            <a:r>
              <a:rPr lang="en-GB" altLang="sv-SE" sz="2000" smtClean="0"/>
              <a:t>SI is a public agency with mandate from the Parliament and Government</a:t>
            </a:r>
            <a:endParaRPr lang="sv-SE" altLang="sv-SE" sz="2000" smtClean="0"/>
          </a:p>
          <a:p>
            <a:pPr marL="287338" indent="-287338"/>
            <a:r>
              <a:rPr lang="en-GB" altLang="sv-SE" sz="2000" smtClean="0"/>
              <a:t>Foreign policy, international aid and development, </a:t>
            </a:r>
            <a:br>
              <a:rPr lang="en-GB" altLang="sv-SE" sz="2000" smtClean="0"/>
            </a:br>
            <a:r>
              <a:rPr lang="en-GB" altLang="sv-SE" sz="2000" smtClean="0"/>
              <a:t>reform cooperation, and education</a:t>
            </a:r>
            <a:endParaRPr lang="sv-SE" altLang="sv-SE" sz="2000" smtClean="0"/>
          </a:p>
          <a:p>
            <a:pPr marL="287338" indent="-287338"/>
            <a:r>
              <a:rPr lang="en-GB" altLang="sv-SE" sz="2000" smtClean="0"/>
              <a:t>Budget of SEK 460 million (in 2017)</a:t>
            </a:r>
          </a:p>
          <a:p>
            <a:pPr marL="287338" indent="-287338"/>
            <a:r>
              <a:rPr lang="en-GB" altLang="sv-SE" sz="2000" smtClean="0"/>
              <a:t>Operations with three main orientations:</a:t>
            </a:r>
            <a:endParaRPr lang="sv-SE" altLang="sv-SE" sz="2000" smtClean="0"/>
          </a:p>
          <a:p>
            <a:pPr lvl="2"/>
            <a:r>
              <a:rPr lang="sv-SE" altLang="sv-SE" sz="2000" smtClean="0">
                <a:sym typeface="Wingdings" pitchFamily="2" charset="2"/>
              </a:rPr>
              <a:t>Image of Sweden</a:t>
            </a:r>
          </a:p>
          <a:p>
            <a:pPr lvl="2"/>
            <a:r>
              <a:rPr lang="sv-SE" altLang="sv-SE" sz="2000" smtClean="0">
                <a:sym typeface="Wingdings" pitchFamily="2" charset="2"/>
              </a:rPr>
              <a:t>Sweden communication</a:t>
            </a:r>
          </a:p>
          <a:p>
            <a:pPr lvl="2"/>
            <a:r>
              <a:rPr lang="sv-SE" altLang="sv-SE" sz="2000" smtClean="0">
                <a:sym typeface="Wingdings" pitchFamily="2" charset="2"/>
              </a:rPr>
              <a:t>Relationship-building activities</a:t>
            </a:r>
            <a:endParaRPr lang="sv-SE" altLang="sv-SE" sz="2000" smtClean="0"/>
          </a:p>
          <a:p>
            <a:pPr marL="287338" indent="-287338"/>
            <a:endParaRPr lang="sv-SE" altLang="sv-SE"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42875" y="188913"/>
            <a:ext cx="8893175" cy="1143000"/>
          </a:xfrm>
        </p:spPr>
        <p:txBody>
          <a:bodyPr rtlCol="0">
            <a:normAutofit fontScale="90000"/>
          </a:bodyPr>
          <a:lstStyle/>
          <a:p>
            <a:pPr fontAlgn="auto">
              <a:spcAft>
                <a:spcPts val="0"/>
              </a:spcAft>
              <a:defRPr/>
            </a:pPr>
            <a:r>
              <a:rPr lang="en-GB" sz="3800" dirty="0" smtClean="0"/>
              <a:t>New five year strategy for Baltic Sea Region cooperation 2016-2020</a:t>
            </a:r>
            <a:endParaRPr lang="en-GB" sz="3800" dirty="0"/>
          </a:p>
        </p:txBody>
      </p:sp>
      <p:sp>
        <p:nvSpPr>
          <p:cNvPr id="20482" name="Platshållare för innehåll 2"/>
          <p:cNvSpPr>
            <a:spLocks noGrp="1"/>
          </p:cNvSpPr>
          <p:nvPr>
            <p:ph idx="1"/>
          </p:nvPr>
        </p:nvSpPr>
        <p:spPr>
          <a:xfrm>
            <a:off x="239713" y="1628775"/>
            <a:ext cx="4548187" cy="4321175"/>
          </a:xfrm>
        </p:spPr>
        <p:txBody>
          <a:bodyPr/>
          <a:lstStyle/>
          <a:p>
            <a:pPr marL="0" indent="0">
              <a:buFont typeface="Arial" charset="0"/>
              <a:buNone/>
            </a:pPr>
            <a:r>
              <a:rPr lang="en-GB" sz="2200" smtClean="0"/>
              <a:t>The purpose is to develop Sweden’s relations in the Baltic Sea Region </a:t>
            </a:r>
          </a:p>
          <a:p>
            <a:pPr marL="0" indent="0">
              <a:buFont typeface="Arial" charset="0"/>
              <a:buNone/>
            </a:pPr>
            <a:endParaRPr lang="en-US" sz="2000" smtClean="0"/>
          </a:p>
          <a:p>
            <a:pPr marL="0" indent="0">
              <a:buFont typeface="Arial" charset="0"/>
              <a:buNone/>
            </a:pPr>
            <a:r>
              <a:rPr lang="en-US" sz="2000" b="1" smtClean="0"/>
              <a:t>Area 1: Sustainable development and strengthened global competitiveness for </a:t>
            </a:r>
            <a:r>
              <a:rPr lang="sv-SE" sz="2000" b="1" smtClean="0"/>
              <a:t>the Baltic Sea region </a:t>
            </a:r>
          </a:p>
          <a:p>
            <a:pPr marL="0" indent="0">
              <a:buFont typeface="Arial" charset="0"/>
              <a:buNone/>
            </a:pPr>
            <a:endParaRPr lang="sv-SE" sz="2000" b="1" smtClean="0"/>
          </a:p>
          <a:p>
            <a:pPr marL="0" indent="0">
              <a:buFont typeface="Arial" charset="0"/>
              <a:buNone/>
            </a:pPr>
            <a:r>
              <a:rPr lang="en-US" sz="2000" b="1" smtClean="0"/>
              <a:t>Area 2: Increased integration between EU Member States and the countries in the EU’s Eastern Partnership and Russia </a:t>
            </a:r>
            <a:endParaRPr lang="en-GB" sz="2000" smtClean="0"/>
          </a:p>
        </p:txBody>
      </p:sp>
      <p:pic>
        <p:nvPicPr>
          <p:cNvPr id="20483" name="Bildobjekt 3"/>
          <p:cNvPicPr>
            <a:picLocks noChangeAspect="1"/>
          </p:cNvPicPr>
          <p:nvPr/>
        </p:nvPicPr>
        <p:blipFill>
          <a:blip r:embed="rId3"/>
          <a:srcRect/>
          <a:stretch>
            <a:fillRect/>
          </a:stretch>
        </p:blipFill>
        <p:spPr bwMode="auto">
          <a:xfrm>
            <a:off x="4859338" y="1376363"/>
            <a:ext cx="3960812" cy="4500562"/>
          </a:xfrm>
          <a:prstGeom prst="rect">
            <a:avLst/>
          </a:prstGeom>
          <a:noFill/>
          <a:ln w="9525">
            <a:noFill/>
            <a:miter lim="800000"/>
            <a:headEnd/>
            <a:tailEnd/>
          </a:ln>
        </p:spPr>
      </p:pic>
      <p:sp>
        <p:nvSpPr>
          <p:cNvPr id="20484" name="textruta 7"/>
          <p:cNvSpPr txBox="1">
            <a:spLocks noChangeArrowheads="1"/>
          </p:cNvSpPr>
          <p:nvPr/>
        </p:nvSpPr>
        <p:spPr bwMode="auto">
          <a:xfrm>
            <a:off x="7885113" y="5876925"/>
            <a:ext cx="2159000" cy="200025"/>
          </a:xfrm>
          <a:prstGeom prst="rect">
            <a:avLst/>
          </a:prstGeom>
          <a:noFill/>
          <a:ln w="9525">
            <a:noFill/>
            <a:miter lim="800000"/>
            <a:headEnd/>
            <a:tailEnd/>
          </a:ln>
        </p:spPr>
        <p:txBody>
          <a:bodyPr>
            <a:spAutoFit/>
          </a:bodyPr>
          <a:lstStyle/>
          <a:p>
            <a:r>
              <a:rPr lang="sv-SE" sz="700" i="1">
                <a:latin typeface="Times New Roman" pitchFamily="18" charset="0"/>
              </a:rPr>
              <a:t>Langaas , 1998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42875" y="188913"/>
            <a:ext cx="8893175" cy="1143000"/>
          </a:xfrm>
        </p:spPr>
        <p:txBody>
          <a:bodyPr rtlCol="0">
            <a:normAutofit fontScale="90000"/>
          </a:bodyPr>
          <a:lstStyle/>
          <a:p>
            <a:pPr fontAlgn="auto">
              <a:spcAft>
                <a:spcPts val="0"/>
              </a:spcAft>
              <a:defRPr/>
            </a:pPr>
            <a:r>
              <a:rPr lang="en-GB" sz="3800" dirty="0" smtClean="0"/>
              <a:t>Cooperation with Russia and the Baltic Sea Region</a:t>
            </a:r>
            <a:endParaRPr lang="en-GB" sz="3800" dirty="0"/>
          </a:p>
        </p:txBody>
      </p:sp>
      <p:sp>
        <p:nvSpPr>
          <p:cNvPr id="3" name="Platshållare för innehåll 2"/>
          <p:cNvSpPr>
            <a:spLocks noGrp="1"/>
          </p:cNvSpPr>
          <p:nvPr>
            <p:ph idx="1"/>
          </p:nvPr>
        </p:nvSpPr>
        <p:spPr>
          <a:xfrm>
            <a:off x="239713" y="1628775"/>
            <a:ext cx="4984750" cy="4321175"/>
          </a:xfrm>
        </p:spPr>
        <p:txBody>
          <a:bodyPr rtlCol="0">
            <a:normAutofit lnSpcReduction="10000"/>
          </a:bodyPr>
          <a:lstStyle/>
          <a:p>
            <a:pPr fontAlgn="auto">
              <a:spcAft>
                <a:spcPts val="0"/>
              </a:spcAft>
              <a:buFont typeface="Arial" pitchFamily="34" charset="0"/>
              <a:buChar char="•"/>
              <a:defRPr/>
            </a:pPr>
            <a:r>
              <a:rPr lang="en-GB" sz="2500" dirty="0" smtClean="0"/>
              <a:t>People-to-people cooperation with Russia is a priority</a:t>
            </a:r>
          </a:p>
          <a:p>
            <a:pPr marL="0" indent="0" fontAlgn="auto">
              <a:spcAft>
                <a:spcPts val="0"/>
              </a:spcAft>
              <a:buFont typeface="Arial" pitchFamily="34" charset="0"/>
              <a:buNone/>
              <a:defRPr/>
            </a:pPr>
            <a:r>
              <a:rPr lang="en-GB" sz="2500" b="1" dirty="0" smtClean="0"/>
              <a:t>Overall approach  </a:t>
            </a:r>
          </a:p>
          <a:p>
            <a:pPr fontAlgn="auto">
              <a:spcAft>
                <a:spcPts val="0"/>
              </a:spcAft>
              <a:buFontTx/>
              <a:buChar char="-"/>
              <a:defRPr/>
            </a:pPr>
            <a:r>
              <a:rPr lang="en-GB" sz="2500" dirty="0" smtClean="0"/>
              <a:t>Countries should meet regional challenges jointly </a:t>
            </a:r>
          </a:p>
          <a:p>
            <a:pPr fontAlgn="auto">
              <a:spcAft>
                <a:spcPts val="0"/>
              </a:spcAft>
              <a:buFontTx/>
              <a:buChar char="-"/>
              <a:defRPr/>
            </a:pPr>
            <a:r>
              <a:rPr lang="en-GB" sz="2500" dirty="0" smtClean="0"/>
              <a:t>Strengthen relations, networks and long term mutual cooperation between Russian and Swedish organisations </a:t>
            </a:r>
          </a:p>
          <a:p>
            <a:pPr fontAlgn="auto">
              <a:spcAft>
                <a:spcPts val="0"/>
              </a:spcAft>
              <a:buFontTx/>
              <a:buChar char="-"/>
              <a:defRPr/>
            </a:pPr>
            <a:r>
              <a:rPr lang="en-GB" sz="2500" dirty="0" smtClean="0"/>
              <a:t>Contribute to increased knowledge and capacity</a:t>
            </a:r>
          </a:p>
          <a:p>
            <a:pPr fontAlgn="auto">
              <a:spcAft>
                <a:spcPts val="0"/>
              </a:spcAft>
              <a:buFont typeface="Arial" pitchFamily="34" charset="0"/>
              <a:buChar char="•"/>
              <a:defRPr/>
            </a:pPr>
            <a:endParaRPr lang="en-GB" dirty="0" smtClean="0"/>
          </a:p>
        </p:txBody>
      </p:sp>
      <p:pic>
        <p:nvPicPr>
          <p:cNvPr id="22531" name="Bildobjekt 3"/>
          <p:cNvPicPr>
            <a:picLocks noChangeAspect="1"/>
          </p:cNvPicPr>
          <p:nvPr/>
        </p:nvPicPr>
        <p:blipFill>
          <a:blip r:embed="rId3"/>
          <a:srcRect t="26077" b="9621"/>
          <a:stretch>
            <a:fillRect/>
          </a:stretch>
        </p:blipFill>
        <p:spPr bwMode="auto">
          <a:xfrm>
            <a:off x="5224463" y="4252913"/>
            <a:ext cx="3800475" cy="1624012"/>
          </a:xfrm>
          <a:prstGeom prst="rect">
            <a:avLst/>
          </a:prstGeom>
          <a:noFill/>
          <a:ln w="9525">
            <a:noFill/>
            <a:miter lim="800000"/>
            <a:headEnd/>
            <a:tailEnd/>
          </a:ln>
        </p:spPr>
      </p:pic>
      <p:pic>
        <p:nvPicPr>
          <p:cNvPr id="22532" name="Picture 2" descr="C:\Users\sudp\Downloads\BLP bildkollage .jpg"/>
          <p:cNvPicPr>
            <a:picLocks noChangeAspect="1" noChangeArrowheads="1"/>
          </p:cNvPicPr>
          <p:nvPr/>
        </p:nvPicPr>
        <p:blipFill>
          <a:blip r:embed="rId4"/>
          <a:srcRect/>
          <a:stretch>
            <a:fillRect/>
          </a:stretch>
        </p:blipFill>
        <p:spPr bwMode="auto">
          <a:xfrm>
            <a:off x="5148263" y="1539875"/>
            <a:ext cx="3960812" cy="2609850"/>
          </a:xfrm>
          <a:prstGeom prst="rect">
            <a:avLst/>
          </a:prstGeom>
          <a:noFill/>
          <a:ln w="9525">
            <a:noFill/>
            <a:miter lim="800000"/>
            <a:headEnd/>
            <a:tailEnd/>
          </a:ln>
        </p:spPr>
      </p:pic>
      <p:sp>
        <p:nvSpPr>
          <p:cNvPr id="22533" name="Rektangel 6"/>
          <p:cNvSpPr>
            <a:spLocks noChangeArrowheads="1"/>
          </p:cNvSpPr>
          <p:nvPr/>
        </p:nvSpPr>
        <p:spPr bwMode="auto">
          <a:xfrm>
            <a:off x="7667625" y="5876925"/>
            <a:ext cx="1406525" cy="185738"/>
          </a:xfrm>
          <a:prstGeom prst="rect">
            <a:avLst/>
          </a:prstGeom>
          <a:noFill/>
          <a:ln w="9525">
            <a:noFill/>
            <a:miter lim="800000"/>
            <a:headEnd/>
            <a:tailEnd/>
          </a:ln>
        </p:spPr>
        <p:txBody>
          <a:bodyPr wrap="none">
            <a:spAutoFit/>
          </a:bodyPr>
          <a:lstStyle/>
          <a:p>
            <a:r>
              <a:rPr lang="en-US" altLang="sv-SE" sz="600" i="1">
                <a:solidFill>
                  <a:srgbClr val="000000"/>
                </a:solidFill>
              </a:rPr>
              <a:t>Miriam Preis/imagebank.sweden.se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ubrik 1"/>
          <p:cNvSpPr>
            <a:spLocks noGrp="1"/>
          </p:cNvSpPr>
          <p:nvPr>
            <p:ph type="title"/>
          </p:nvPr>
        </p:nvSpPr>
        <p:spPr>
          <a:xfrm>
            <a:off x="142875" y="188913"/>
            <a:ext cx="8893175" cy="1143000"/>
          </a:xfrm>
        </p:spPr>
        <p:txBody>
          <a:bodyPr/>
          <a:lstStyle/>
          <a:p>
            <a:r>
              <a:rPr lang="en-GB" sz="3800" smtClean="0"/>
              <a:t>Areas for cooperation</a:t>
            </a:r>
          </a:p>
        </p:txBody>
      </p:sp>
      <p:pic>
        <p:nvPicPr>
          <p:cNvPr id="24578" name="Bildobjekt 1" descr="image001"/>
          <p:cNvPicPr>
            <a:picLocks noChangeAspect="1" noChangeArrowheads="1"/>
          </p:cNvPicPr>
          <p:nvPr/>
        </p:nvPicPr>
        <p:blipFill>
          <a:blip r:embed="rId3"/>
          <a:srcRect/>
          <a:stretch>
            <a:fillRect/>
          </a:stretch>
        </p:blipFill>
        <p:spPr bwMode="auto">
          <a:xfrm>
            <a:off x="3851275" y="1052513"/>
            <a:ext cx="5041900" cy="5113337"/>
          </a:xfrm>
          <a:prstGeom prst="rect">
            <a:avLst/>
          </a:prstGeom>
          <a:noFill/>
          <a:ln w="9525">
            <a:noFill/>
            <a:miter lim="800000"/>
            <a:headEnd/>
            <a:tailEnd/>
          </a:ln>
        </p:spPr>
      </p:pic>
      <p:sp>
        <p:nvSpPr>
          <p:cNvPr id="9" name="Rubrik 1"/>
          <p:cNvSpPr>
            <a:spLocks noGrp="1"/>
          </p:cNvSpPr>
          <p:nvPr>
            <p:ph idx="1"/>
          </p:nvPr>
        </p:nvSpPr>
        <p:spPr>
          <a:xfrm>
            <a:off x="179388" y="2276475"/>
            <a:ext cx="7319962" cy="3368675"/>
          </a:xfrm>
        </p:spPr>
        <p:txBody>
          <a:bodyPr rtlCol="0">
            <a:normAutofit fontScale="97500"/>
          </a:bodyPr>
          <a:lstStyle/>
          <a:p>
            <a:pPr marL="0" indent="0" fontAlgn="auto">
              <a:spcAft>
                <a:spcPts val="0"/>
              </a:spcAft>
              <a:buFont typeface="Arial" pitchFamily="34" charset="0"/>
              <a:buNone/>
              <a:defRPr/>
            </a:pPr>
            <a:r>
              <a:rPr lang="sv-SE" sz="3000" b="1" dirty="0" smtClean="0">
                <a:latin typeface="+mj-lt"/>
              </a:rPr>
              <a:t>EU </a:t>
            </a:r>
            <a:r>
              <a:rPr lang="sv-SE" sz="3000" b="1" dirty="0" err="1" smtClean="0">
                <a:latin typeface="+mj-lt"/>
              </a:rPr>
              <a:t>Strategy</a:t>
            </a:r>
            <a:r>
              <a:rPr lang="sv-SE" sz="3000" b="1" dirty="0" smtClean="0">
                <a:latin typeface="+mj-lt"/>
              </a:rPr>
              <a:t> </a:t>
            </a:r>
            <a:br>
              <a:rPr lang="sv-SE" sz="3000" b="1" dirty="0" smtClean="0">
                <a:latin typeface="+mj-lt"/>
              </a:rPr>
            </a:br>
            <a:r>
              <a:rPr lang="sv-SE" sz="3000" b="1" dirty="0" smtClean="0">
                <a:latin typeface="+mj-lt"/>
              </a:rPr>
              <a:t>for the Baltic </a:t>
            </a:r>
            <a:br>
              <a:rPr lang="sv-SE" sz="3000" b="1" dirty="0" smtClean="0">
                <a:latin typeface="+mj-lt"/>
              </a:rPr>
            </a:br>
            <a:r>
              <a:rPr lang="sv-SE" sz="3000" b="1" dirty="0" smtClean="0">
                <a:latin typeface="+mj-lt"/>
              </a:rPr>
              <a:t>Sea Region </a:t>
            </a:r>
          </a:p>
          <a:p>
            <a:pPr marL="0" indent="0" fontAlgn="auto">
              <a:spcAft>
                <a:spcPts val="0"/>
              </a:spcAft>
              <a:buFont typeface="Arial" pitchFamily="34" charset="0"/>
              <a:buNone/>
              <a:defRPr/>
            </a:pPr>
            <a:r>
              <a:rPr lang="sv-SE" sz="2100" dirty="0" smtClean="0">
                <a:latin typeface="+mj-lt"/>
              </a:rPr>
              <a:t>(EUSBSR)</a:t>
            </a:r>
            <a:endParaRPr lang="sv-SE" sz="2100" dirty="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ubrik 1"/>
          <p:cNvSpPr>
            <a:spLocks noGrp="1"/>
          </p:cNvSpPr>
          <p:nvPr>
            <p:ph type="title"/>
          </p:nvPr>
        </p:nvSpPr>
        <p:spPr>
          <a:xfrm>
            <a:off x="250825" y="115888"/>
            <a:ext cx="8893175" cy="1143000"/>
          </a:xfrm>
        </p:spPr>
        <p:txBody>
          <a:bodyPr/>
          <a:lstStyle/>
          <a:p>
            <a:r>
              <a:rPr lang="en-GB" smtClean="0"/>
              <a:t>Swedish Institute activities</a:t>
            </a:r>
          </a:p>
        </p:txBody>
      </p:sp>
      <p:sp>
        <p:nvSpPr>
          <p:cNvPr id="3" name="Platshållare för innehåll 2"/>
          <p:cNvSpPr>
            <a:spLocks noGrp="1"/>
          </p:cNvSpPr>
          <p:nvPr>
            <p:ph idx="1"/>
          </p:nvPr>
        </p:nvSpPr>
        <p:spPr>
          <a:xfrm>
            <a:off x="179388" y="836613"/>
            <a:ext cx="8856662" cy="4895850"/>
          </a:xfrm>
        </p:spPr>
        <p:txBody>
          <a:bodyPr rtlCol="0">
            <a:normAutofit fontScale="85000" lnSpcReduction="20000"/>
          </a:bodyPr>
          <a:lstStyle/>
          <a:p>
            <a:pPr marL="0" indent="0" fontAlgn="auto">
              <a:spcAft>
                <a:spcPts val="0"/>
              </a:spcAft>
              <a:buFont typeface="Arial" pitchFamily="34" charset="0"/>
              <a:buNone/>
              <a:defRPr/>
            </a:pPr>
            <a:endParaRPr lang="en-GB" sz="2600" b="1" dirty="0" smtClean="0"/>
          </a:p>
          <a:p>
            <a:pPr fontAlgn="auto">
              <a:spcAft>
                <a:spcPts val="0"/>
              </a:spcAft>
              <a:buFont typeface="Arial" pitchFamily="34" charset="0"/>
              <a:buChar char="•"/>
              <a:defRPr/>
            </a:pPr>
            <a:r>
              <a:rPr lang="en-GB" sz="2600" b="1" dirty="0" smtClean="0"/>
              <a:t>Financial support for project cooperation </a:t>
            </a:r>
            <a:r>
              <a:rPr lang="en-GB" sz="2600" dirty="0" smtClean="0"/>
              <a:t>(Swedish applicant). </a:t>
            </a:r>
            <a:r>
              <a:rPr lang="en-GB" sz="2600" b="1" i="1" dirty="0" smtClean="0"/>
              <a:t>Themes (ex): </a:t>
            </a:r>
            <a:r>
              <a:rPr lang="en-GB" sz="2600" dirty="0" smtClean="0"/>
              <a:t>environment; health; society; civil security. </a:t>
            </a:r>
            <a:r>
              <a:rPr lang="en-GB" sz="2600" b="1" i="1" dirty="0" smtClean="0"/>
              <a:t>Target groups</a:t>
            </a:r>
            <a:r>
              <a:rPr lang="en-GB" sz="2600" i="1" dirty="0" smtClean="0"/>
              <a:t>: </a:t>
            </a:r>
            <a:r>
              <a:rPr lang="en-US" sz="2600" dirty="0" smtClean="0"/>
              <a:t>Civil </a:t>
            </a:r>
            <a:r>
              <a:rPr lang="en-US" sz="2600" dirty="0"/>
              <a:t>society </a:t>
            </a:r>
            <a:r>
              <a:rPr lang="en-GB" sz="2600" dirty="0" smtClean="0"/>
              <a:t>organisations, foundations</a:t>
            </a:r>
            <a:r>
              <a:rPr lang="en-US" sz="2600" dirty="0" smtClean="0"/>
              <a:t>, </a:t>
            </a:r>
            <a:r>
              <a:rPr lang="en-US" sz="2600" dirty="0"/>
              <a:t>public sector agencies, </a:t>
            </a:r>
            <a:r>
              <a:rPr lang="en-US" sz="2600" dirty="0" smtClean="0"/>
              <a:t>academic sector, private </a:t>
            </a:r>
            <a:r>
              <a:rPr lang="en-US" sz="2600" dirty="0"/>
              <a:t>sector agencies or other professional </a:t>
            </a:r>
            <a:r>
              <a:rPr lang="en-US" sz="2600" dirty="0" smtClean="0"/>
              <a:t>actors. </a:t>
            </a:r>
            <a:r>
              <a:rPr lang="en-GB" sz="2600" dirty="0" smtClean="0"/>
              <a:t> </a:t>
            </a:r>
          </a:p>
          <a:p>
            <a:pPr fontAlgn="auto">
              <a:spcAft>
                <a:spcPts val="0"/>
              </a:spcAft>
              <a:buFont typeface="Arial" pitchFamily="34" charset="0"/>
              <a:buChar char="•"/>
              <a:defRPr/>
            </a:pPr>
            <a:r>
              <a:rPr lang="en-GB" sz="2600" b="1" dirty="0" smtClean="0"/>
              <a:t>Scholarships for individual mobility </a:t>
            </a:r>
            <a:r>
              <a:rPr lang="en-GB" sz="2600" dirty="0" smtClean="0"/>
              <a:t>(Master, PhD)</a:t>
            </a:r>
          </a:p>
          <a:p>
            <a:pPr fontAlgn="auto">
              <a:spcAft>
                <a:spcPts val="0"/>
              </a:spcAft>
              <a:buFont typeface="Arial" pitchFamily="34" charset="0"/>
              <a:buChar char="•"/>
              <a:defRPr/>
            </a:pPr>
            <a:r>
              <a:rPr lang="en-GB" sz="2600" b="1" dirty="0" smtClean="0"/>
              <a:t>Events</a:t>
            </a:r>
            <a:r>
              <a:rPr lang="en-GB" sz="2600" dirty="0" smtClean="0"/>
              <a:t>: seminars, exhibitions</a:t>
            </a:r>
          </a:p>
          <a:p>
            <a:pPr fontAlgn="auto">
              <a:spcAft>
                <a:spcPts val="0"/>
              </a:spcAft>
              <a:buFont typeface="Arial" pitchFamily="34" charset="0"/>
              <a:buChar char="•"/>
              <a:defRPr/>
            </a:pPr>
            <a:r>
              <a:rPr lang="en-GB" sz="2600" b="1" dirty="0" smtClean="0"/>
              <a:t>Expert- and journalist visits </a:t>
            </a:r>
          </a:p>
          <a:p>
            <a:pPr fontAlgn="auto">
              <a:spcAft>
                <a:spcPts val="0"/>
              </a:spcAft>
              <a:buFont typeface="Arial" pitchFamily="34" charset="0"/>
              <a:buChar char="•"/>
              <a:defRPr/>
            </a:pPr>
            <a:r>
              <a:rPr lang="en-GB" sz="2600" b="1" dirty="0" smtClean="0"/>
              <a:t>Leadership programmes</a:t>
            </a:r>
            <a:r>
              <a:rPr lang="en-GB" sz="2600" dirty="0" smtClean="0"/>
              <a:t>. </a:t>
            </a:r>
            <a:r>
              <a:rPr lang="en-GB" sz="2600" b="1" i="1" dirty="0" smtClean="0"/>
              <a:t>Themes (ex):</a:t>
            </a:r>
            <a:r>
              <a:rPr lang="en-GB" sz="2600" b="1" dirty="0" smtClean="0"/>
              <a:t> </a:t>
            </a:r>
            <a:r>
              <a:rPr lang="en-GB" sz="2600" dirty="0" smtClean="0"/>
              <a:t>labour mobility; bio-economy; public administration; culture/creative industries; sustainability </a:t>
            </a:r>
          </a:p>
          <a:p>
            <a:pPr marL="0" indent="0" fontAlgn="auto">
              <a:spcAft>
                <a:spcPts val="0"/>
              </a:spcAft>
              <a:buFont typeface="Arial" pitchFamily="34" charset="0"/>
              <a:buNone/>
              <a:defRPr/>
            </a:pPr>
            <a:endParaRPr lang="en-GB" i="1" dirty="0" smtClean="0"/>
          </a:p>
          <a:p>
            <a:pPr marL="0" indent="0" fontAlgn="auto">
              <a:spcAft>
                <a:spcPts val="0"/>
              </a:spcAft>
              <a:buFont typeface="Arial" pitchFamily="34" charset="0"/>
              <a:buNone/>
              <a:defRPr/>
            </a:pPr>
            <a:r>
              <a:rPr lang="en-GB" i="1" u="sng" dirty="0" smtClean="0"/>
              <a:t>Example of a programme</a:t>
            </a:r>
            <a:r>
              <a:rPr lang="en-GB" dirty="0" smtClean="0"/>
              <a:t>: </a:t>
            </a:r>
            <a:r>
              <a:rPr lang="en-GB" b="1" dirty="0" smtClean="0"/>
              <a:t>Swedish Institute Management Programme for Northern Europe, SIMP NE </a:t>
            </a:r>
            <a:endParaRPr lang="en-GB" dirty="0"/>
          </a:p>
          <a:p>
            <a:pPr marL="0" indent="0" fontAlgn="auto">
              <a:spcAft>
                <a:spcPts val="0"/>
              </a:spcAft>
              <a:buFont typeface="Arial" pitchFamily="34" charset="0"/>
              <a:buNone/>
              <a:defRPr/>
            </a:pPr>
            <a:endParaRPr lang="en-GB" dirty="0" smtClean="0"/>
          </a:p>
          <a:p>
            <a:pPr marL="0" indent="0" fontAlgn="auto">
              <a:spcAft>
                <a:spcPts val="0"/>
              </a:spcAft>
              <a:buFont typeface="Arial" pitchFamily="34" charset="0"/>
              <a:buNone/>
              <a:defRPr/>
            </a:pPr>
            <a:r>
              <a:rPr lang="en-GB" dirty="0" smtClean="0"/>
              <a:t>10 years in 2017</a:t>
            </a:r>
            <a:endParaRPr lang="en-GB" b="1" dirty="0" smtClean="0"/>
          </a:p>
          <a:p>
            <a:pPr fontAlgn="auto">
              <a:spcAft>
                <a:spcPts val="0"/>
              </a:spcAft>
              <a:buFont typeface="Arial" pitchFamily="34" charset="0"/>
              <a:buChar char="•"/>
              <a:defRPr/>
            </a:pPr>
            <a:endParaRPr lang="sv-S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ubrik 1"/>
          <p:cNvSpPr>
            <a:spLocks noGrp="1"/>
          </p:cNvSpPr>
          <p:nvPr>
            <p:ph type="title"/>
          </p:nvPr>
        </p:nvSpPr>
        <p:spPr>
          <a:xfrm>
            <a:off x="250825" y="606425"/>
            <a:ext cx="4249738" cy="1382713"/>
          </a:xfrm>
        </p:spPr>
        <p:txBody>
          <a:bodyPr/>
          <a:lstStyle/>
          <a:p>
            <a:pPr defTabSz="912813"/>
            <a:r>
              <a:rPr lang="sv-SE" altLang="sv-SE" sz="4400" smtClean="0"/>
              <a:t>SIMP in 18 countries</a:t>
            </a:r>
          </a:p>
        </p:txBody>
      </p:sp>
      <p:pic>
        <p:nvPicPr>
          <p:cNvPr id="27650" name="Picture 2"/>
          <p:cNvPicPr>
            <a:picLocks noGrp="1" noChangeAspect="1" noChangeArrowheads="1"/>
          </p:cNvPicPr>
          <p:nvPr>
            <p:ph type="pic" sz="quarter" idx="13"/>
          </p:nvPr>
        </p:nvPicPr>
        <p:blipFill>
          <a:blip r:embed="rId3"/>
          <a:srcRect/>
          <a:stretch>
            <a:fillRect/>
          </a:stretch>
        </p:blipFill>
        <p:spPr>
          <a:xfrm>
            <a:off x="4679950" y="693738"/>
            <a:ext cx="4103688" cy="3275012"/>
          </a:xfrm>
        </p:spPr>
      </p:pic>
      <p:sp>
        <p:nvSpPr>
          <p:cNvPr id="4" name="Rektangel 3"/>
          <p:cNvSpPr/>
          <p:nvPr/>
        </p:nvSpPr>
        <p:spPr>
          <a:xfrm>
            <a:off x="323850" y="2392363"/>
            <a:ext cx="4103688"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2813" fontAlgn="auto">
              <a:spcBef>
                <a:spcPts val="0"/>
              </a:spcBef>
              <a:spcAft>
                <a:spcPts val="0"/>
              </a:spcAft>
              <a:defRPr/>
            </a:pPr>
            <a:r>
              <a:rPr lang="sv-SE" altLang="sv-SE" sz="1600" b="1" dirty="0" err="1"/>
              <a:t>Nothern</a:t>
            </a:r>
            <a:r>
              <a:rPr lang="sv-SE" altLang="sv-SE" sz="1600" b="1" dirty="0"/>
              <a:t> </a:t>
            </a:r>
            <a:r>
              <a:rPr lang="sv-SE" altLang="sv-SE" sz="1600" b="1" dirty="0" err="1"/>
              <a:t>Europe</a:t>
            </a:r>
            <a:r>
              <a:rPr lang="sv-SE" altLang="sv-SE" sz="1600" b="1" dirty="0"/>
              <a:t> (</a:t>
            </a:r>
            <a:r>
              <a:rPr lang="sv-SE" altLang="sv-SE" sz="1600" b="1" dirty="0" err="1"/>
              <a:t>since</a:t>
            </a:r>
            <a:r>
              <a:rPr lang="sv-SE" altLang="sv-SE" sz="1600" b="1" dirty="0"/>
              <a:t> 2007):</a:t>
            </a:r>
            <a:r>
              <a:rPr lang="en-US" altLang="sv-SE" sz="1600" dirty="0"/>
              <a:t/>
            </a:r>
            <a:br>
              <a:rPr lang="en-US" altLang="sv-SE" sz="1600" dirty="0"/>
            </a:br>
            <a:r>
              <a:rPr lang="en-US" altLang="sv-SE" sz="1600" dirty="0"/>
              <a:t>Belarus, Estonia, Latvia, Lithuania, Poland, Russia, Ukraine, Sweden</a:t>
            </a:r>
          </a:p>
        </p:txBody>
      </p:sp>
      <p:sp>
        <p:nvSpPr>
          <p:cNvPr id="6" name="Rektangel 5"/>
          <p:cNvSpPr/>
          <p:nvPr/>
        </p:nvSpPr>
        <p:spPr>
          <a:xfrm>
            <a:off x="331788" y="3602038"/>
            <a:ext cx="4105275"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2813" fontAlgn="auto">
              <a:spcBef>
                <a:spcPts val="0"/>
              </a:spcBef>
              <a:spcAft>
                <a:spcPts val="0"/>
              </a:spcAft>
              <a:defRPr/>
            </a:pPr>
            <a:r>
              <a:rPr lang="sv-SE" altLang="sv-SE" sz="1600" b="1" dirty="0" err="1"/>
              <a:t>Africa</a:t>
            </a:r>
            <a:r>
              <a:rPr lang="sv-SE" altLang="sv-SE" sz="1600" b="1" dirty="0"/>
              <a:t>:</a:t>
            </a:r>
          </a:p>
          <a:p>
            <a:pPr defTabSz="912813" fontAlgn="auto">
              <a:spcBef>
                <a:spcPts val="0"/>
              </a:spcBef>
              <a:spcAft>
                <a:spcPts val="0"/>
              </a:spcAft>
              <a:defRPr/>
            </a:pPr>
            <a:r>
              <a:rPr lang="sv-SE" altLang="sv-SE" sz="1600" dirty="0" err="1"/>
              <a:t>Ethiopia</a:t>
            </a:r>
            <a:r>
              <a:rPr lang="sv-SE" altLang="sv-SE" sz="1600" dirty="0"/>
              <a:t>, Kenya, Rwanda, Tanzania, Zambia</a:t>
            </a:r>
          </a:p>
        </p:txBody>
      </p:sp>
      <p:sp>
        <p:nvSpPr>
          <p:cNvPr id="8" name="Rektangel 7"/>
          <p:cNvSpPr/>
          <p:nvPr/>
        </p:nvSpPr>
        <p:spPr>
          <a:xfrm>
            <a:off x="331788" y="4811713"/>
            <a:ext cx="4105275" cy="950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2813" fontAlgn="auto">
              <a:spcBef>
                <a:spcPts val="0"/>
              </a:spcBef>
              <a:spcAft>
                <a:spcPts val="0"/>
              </a:spcAft>
              <a:defRPr/>
            </a:pPr>
            <a:r>
              <a:rPr lang="sv-SE" altLang="sv-SE" sz="1600" b="1" dirty="0" err="1"/>
              <a:t>Asia</a:t>
            </a:r>
            <a:r>
              <a:rPr lang="sv-SE" altLang="sv-SE" sz="1600" b="1" dirty="0"/>
              <a:t>:</a:t>
            </a:r>
          </a:p>
          <a:p>
            <a:pPr defTabSz="912813" fontAlgn="auto">
              <a:spcBef>
                <a:spcPts val="0"/>
              </a:spcBef>
              <a:spcAft>
                <a:spcPts val="0"/>
              </a:spcAft>
              <a:defRPr/>
            </a:pPr>
            <a:r>
              <a:rPr lang="sv-SE" altLang="sv-SE" sz="1600" dirty="0"/>
              <a:t>China, India, Indonesia, Thailand, Vietnam, Philippines</a:t>
            </a:r>
          </a:p>
        </p:txBody>
      </p:sp>
      <p:sp>
        <p:nvSpPr>
          <p:cNvPr id="9" name="Rektangel 8"/>
          <p:cNvSpPr/>
          <p:nvPr/>
        </p:nvSpPr>
        <p:spPr>
          <a:xfrm>
            <a:off x="4683125" y="4171950"/>
            <a:ext cx="4103688" cy="15906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buFont typeface="Arial" pitchFamily="34" charset="0"/>
              <a:buNone/>
              <a:defRPr/>
            </a:pPr>
            <a:r>
              <a:rPr lang="sv-SE" sz="2400" b="1" dirty="0">
                <a:latin typeface="+mj-lt"/>
              </a:rPr>
              <a:t>A </a:t>
            </a:r>
            <a:r>
              <a:rPr lang="sv-SE" sz="2400" b="1" dirty="0" err="1">
                <a:latin typeface="+mj-lt"/>
              </a:rPr>
              <a:t>unique</a:t>
            </a:r>
            <a:r>
              <a:rPr lang="sv-SE" sz="2400" b="1" dirty="0">
                <a:latin typeface="+mj-lt"/>
              </a:rPr>
              <a:t> business </a:t>
            </a:r>
            <a:r>
              <a:rPr lang="sv-SE" sz="2400" b="1" dirty="0" err="1">
                <a:latin typeface="+mj-lt"/>
              </a:rPr>
              <a:t>network</a:t>
            </a:r>
            <a:r>
              <a:rPr lang="sv-SE" sz="2400" b="1" dirty="0">
                <a:latin typeface="+mj-lt"/>
              </a:rPr>
              <a:t> </a:t>
            </a:r>
            <a:r>
              <a:rPr lang="sv-SE" sz="2400" b="1" dirty="0" err="1">
                <a:latin typeface="+mj-lt"/>
              </a:rPr>
              <a:t>with</a:t>
            </a:r>
            <a:r>
              <a:rPr lang="sv-SE" sz="2400" b="1" dirty="0">
                <a:latin typeface="+mj-lt"/>
              </a:rPr>
              <a:t> 600 </a:t>
            </a:r>
            <a:r>
              <a:rPr lang="sv-SE" sz="2400" b="1" dirty="0" err="1">
                <a:latin typeface="+mj-lt"/>
              </a:rPr>
              <a:t>members</a:t>
            </a:r>
            <a:r>
              <a:rPr lang="sv-SE" sz="2400" b="1" dirty="0">
                <a:latin typeface="+mj-lt"/>
              </a:rPr>
              <a:t> </a:t>
            </a:r>
            <a:r>
              <a:rPr lang="sv-SE" sz="2400" b="1" dirty="0" err="1">
                <a:latin typeface="+mj-lt"/>
              </a:rPr>
              <a:t>globally</a:t>
            </a:r>
            <a:endParaRPr lang="sv-SE" sz="2400" b="1"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latshållare för innehåll 5" descr="http://www.simanagementprogram.com/images/stch.jpg"/>
          <p:cNvPicPr>
            <a:picLocks noGrp="1"/>
          </p:cNvPicPr>
          <p:nvPr>
            <p:ph idx="1"/>
          </p:nvPr>
        </p:nvPicPr>
        <p:blipFill>
          <a:blip r:embed="rId3"/>
          <a:srcRect/>
          <a:stretch>
            <a:fillRect/>
          </a:stretch>
        </p:blipFill>
        <p:spPr>
          <a:xfrm>
            <a:off x="503238" y="1025525"/>
            <a:ext cx="3744912" cy="3895725"/>
          </a:xfrm>
        </p:spPr>
      </p:pic>
      <p:sp>
        <p:nvSpPr>
          <p:cNvPr id="2" name="textruta 1"/>
          <p:cNvSpPr txBox="1"/>
          <p:nvPr/>
        </p:nvSpPr>
        <p:spPr>
          <a:xfrm>
            <a:off x="503238" y="1020763"/>
            <a:ext cx="3727450" cy="3416300"/>
          </a:xfrm>
          <a:prstGeom prst="rect">
            <a:avLst/>
          </a:prstGeom>
          <a:noFill/>
        </p:spPr>
        <p:txBody>
          <a:bodyPr>
            <a:spAutoFit/>
          </a:bodyPr>
          <a:lstStyle/>
          <a:p>
            <a:pPr fontAlgn="auto">
              <a:spcBef>
                <a:spcPts val="0"/>
              </a:spcBef>
              <a:spcAft>
                <a:spcPts val="0"/>
              </a:spcAft>
              <a:defRPr/>
            </a:pPr>
            <a:r>
              <a:rPr lang="sv-SE" sz="3600" b="1" dirty="0">
                <a:solidFill>
                  <a:schemeClr val="bg1"/>
                </a:solidFill>
                <a:latin typeface="+mj-lt"/>
              </a:rPr>
              <a:t>AIM </a:t>
            </a:r>
            <a:r>
              <a:rPr lang="sv-SE" sz="3600" b="1" dirty="0" err="1">
                <a:solidFill>
                  <a:schemeClr val="bg1"/>
                </a:solidFill>
                <a:latin typeface="+mj-lt"/>
              </a:rPr>
              <a:t>of</a:t>
            </a:r>
            <a:r>
              <a:rPr lang="sv-SE" sz="3600" b="1" dirty="0">
                <a:solidFill>
                  <a:schemeClr val="bg1"/>
                </a:solidFill>
                <a:latin typeface="+mj-lt"/>
              </a:rPr>
              <a:t> the SWEDISH INSTITUTE MANAGEMENT PROGRAMME</a:t>
            </a:r>
          </a:p>
          <a:p>
            <a:pPr fontAlgn="auto">
              <a:spcBef>
                <a:spcPts val="0"/>
              </a:spcBef>
              <a:spcAft>
                <a:spcPts val="0"/>
              </a:spcAft>
              <a:defRPr/>
            </a:pPr>
            <a:r>
              <a:rPr lang="sv-SE" sz="3600" b="1" dirty="0">
                <a:solidFill>
                  <a:schemeClr val="bg1"/>
                </a:solidFill>
                <a:latin typeface="+mj-lt"/>
              </a:rPr>
              <a:t>- SIMP</a:t>
            </a:r>
          </a:p>
        </p:txBody>
      </p:sp>
      <p:sp>
        <p:nvSpPr>
          <p:cNvPr id="4" name="Rektangel 3"/>
          <p:cNvSpPr/>
          <p:nvPr/>
        </p:nvSpPr>
        <p:spPr>
          <a:xfrm>
            <a:off x="4762500" y="1028700"/>
            <a:ext cx="3960813" cy="3887788"/>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ct val="150000"/>
              </a:lnSpc>
              <a:spcBef>
                <a:spcPts val="0"/>
              </a:spcBef>
              <a:spcAft>
                <a:spcPts val="0"/>
              </a:spcAft>
              <a:defRPr/>
            </a:pPr>
            <a:r>
              <a:rPr lang="sv-SE" sz="2800" b="1" dirty="0">
                <a:solidFill>
                  <a:schemeClr val="bg1"/>
                </a:solidFill>
                <a:latin typeface="+mj-lt"/>
              </a:rPr>
              <a:t>NEW KNOWLEDGE </a:t>
            </a:r>
          </a:p>
          <a:p>
            <a:pPr marL="342900" indent="-342900" fontAlgn="auto">
              <a:spcBef>
                <a:spcPts val="0"/>
              </a:spcBef>
              <a:spcAft>
                <a:spcPts val="0"/>
              </a:spcAft>
              <a:buFont typeface="Arial" panose="020B0604020202020204" pitchFamily="34" charset="0"/>
              <a:buChar char="•"/>
              <a:defRPr/>
            </a:pPr>
            <a:r>
              <a:rPr lang="en-GB" b="1" dirty="0">
                <a:solidFill>
                  <a:schemeClr val="tx1"/>
                </a:solidFill>
              </a:rPr>
              <a:t>Sustainable business</a:t>
            </a:r>
          </a:p>
          <a:p>
            <a:pPr marL="342900" indent="-342900" fontAlgn="auto">
              <a:spcBef>
                <a:spcPts val="0"/>
              </a:spcBef>
              <a:spcAft>
                <a:spcPts val="0"/>
              </a:spcAft>
              <a:buFont typeface="Arial" panose="020B0604020202020204" pitchFamily="34" charset="0"/>
              <a:buChar char="•"/>
              <a:defRPr/>
            </a:pPr>
            <a:r>
              <a:rPr lang="en-GB" b="1" dirty="0">
                <a:solidFill>
                  <a:schemeClr val="tx1"/>
                </a:solidFill>
              </a:rPr>
              <a:t>Responsible leadership</a:t>
            </a:r>
          </a:p>
          <a:p>
            <a:pPr marL="342900" indent="-342900" fontAlgn="auto">
              <a:spcBef>
                <a:spcPts val="0"/>
              </a:spcBef>
              <a:spcAft>
                <a:spcPts val="0"/>
              </a:spcAft>
              <a:buFont typeface="Arial" panose="020B0604020202020204" pitchFamily="34" charset="0"/>
              <a:buChar char="•"/>
              <a:defRPr/>
            </a:pPr>
            <a:r>
              <a:rPr lang="en-GB" b="1" dirty="0">
                <a:solidFill>
                  <a:schemeClr val="tx1"/>
                </a:solidFill>
              </a:rPr>
              <a:t>Holistic approach</a:t>
            </a:r>
          </a:p>
          <a:p>
            <a:pPr marL="342900" indent="-342900" fontAlgn="auto">
              <a:spcBef>
                <a:spcPts val="0"/>
              </a:spcBef>
              <a:spcAft>
                <a:spcPts val="0"/>
              </a:spcAft>
              <a:buFont typeface="Arial" panose="020B0604020202020204" pitchFamily="34" charset="0"/>
              <a:buChar char="•"/>
              <a:defRPr/>
            </a:pPr>
            <a:r>
              <a:rPr lang="en-GB" b="1" dirty="0">
                <a:solidFill>
                  <a:schemeClr val="tx1"/>
                </a:solidFill>
              </a:rPr>
              <a:t>Creating Shared Value</a:t>
            </a:r>
          </a:p>
          <a:p>
            <a:pPr fontAlgn="auto">
              <a:lnSpc>
                <a:spcPct val="150000"/>
              </a:lnSpc>
              <a:spcBef>
                <a:spcPts val="0"/>
              </a:spcBef>
              <a:spcAft>
                <a:spcPts val="0"/>
              </a:spcAft>
              <a:defRPr/>
            </a:pPr>
            <a:r>
              <a:rPr lang="en-GB" sz="2800" b="1" dirty="0">
                <a:solidFill>
                  <a:schemeClr val="bg1"/>
                </a:solidFill>
                <a:latin typeface="+mj-lt"/>
              </a:rPr>
              <a:t>NEW NETWORKS </a:t>
            </a:r>
          </a:p>
          <a:p>
            <a:pPr marL="285750" indent="-285750" fontAlgn="auto">
              <a:spcBef>
                <a:spcPts val="0"/>
              </a:spcBef>
              <a:spcAft>
                <a:spcPts val="0"/>
              </a:spcAft>
              <a:buFontTx/>
              <a:buChar char="-"/>
              <a:defRPr/>
            </a:pPr>
            <a:r>
              <a:rPr lang="en-GB" b="1" dirty="0">
                <a:solidFill>
                  <a:schemeClr val="tx1"/>
                </a:solidFill>
              </a:rPr>
              <a:t>SIMP peers </a:t>
            </a:r>
          </a:p>
          <a:p>
            <a:pPr marL="285750" indent="-285750" fontAlgn="auto">
              <a:spcBef>
                <a:spcPts val="0"/>
              </a:spcBef>
              <a:spcAft>
                <a:spcPts val="0"/>
              </a:spcAft>
              <a:buFontTx/>
              <a:buChar char="-"/>
              <a:defRPr/>
            </a:pPr>
            <a:r>
              <a:rPr lang="en-GB" b="1" dirty="0">
                <a:solidFill>
                  <a:schemeClr val="tx1"/>
                </a:solidFill>
              </a:rPr>
              <a:t>SIMP Global Alumni Network</a:t>
            </a:r>
          </a:p>
          <a:p>
            <a:pPr marL="285750" indent="-285750" fontAlgn="auto">
              <a:spcBef>
                <a:spcPts val="0"/>
              </a:spcBef>
              <a:spcAft>
                <a:spcPts val="0"/>
              </a:spcAft>
              <a:buFontTx/>
              <a:buChar char="-"/>
              <a:defRPr/>
            </a:pPr>
            <a:r>
              <a:rPr lang="en-GB" b="1" dirty="0">
                <a:solidFill>
                  <a:schemeClr val="tx1"/>
                </a:solidFill>
              </a:rPr>
              <a:t>Swedish experts and business</a:t>
            </a:r>
            <a:endParaRPr lang="en-GB"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half" idx="1"/>
          </p:nvPr>
        </p:nvSpPr>
        <p:spPr>
          <a:xfrm>
            <a:off x="4572000" y="620713"/>
            <a:ext cx="4248150" cy="2592387"/>
          </a:xfrm>
        </p:spPr>
        <p:txBody>
          <a:bodyPr rtlCol="0"/>
          <a:lstStyle/>
          <a:p>
            <a:pPr marL="285750" indent="-285750" fontAlgn="auto">
              <a:spcAft>
                <a:spcPts val="0"/>
              </a:spcAft>
              <a:buFont typeface="Arial" pitchFamily="34" charset="0"/>
              <a:buChar char="•"/>
              <a:defRPr/>
            </a:pPr>
            <a:r>
              <a:rPr lang="sv-SE" sz="1600" dirty="0" smtClean="0"/>
              <a:t>5-10 </a:t>
            </a:r>
            <a:r>
              <a:rPr lang="sv-SE" sz="1600" dirty="0" err="1"/>
              <a:t>years</a:t>
            </a:r>
            <a:r>
              <a:rPr lang="sv-SE" sz="1600" dirty="0"/>
              <a:t> </a:t>
            </a:r>
            <a:r>
              <a:rPr lang="sv-SE" sz="1600" dirty="0" err="1"/>
              <a:t>managerial</a:t>
            </a:r>
            <a:r>
              <a:rPr lang="sv-SE" sz="1600" dirty="0"/>
              <a:t> </a:t>
            </a:r>
            <a:r>
              <a:rPr lang="sv-SE" sz="1600" dirty="0" err="1"/>
              <a:t>experience</a:t>
            </a:r>
            <a:endParaRPr lang="sv-SE" sz="1600" dirty="0"/>
          </a:p>
          <a:p>
            <a:pPr marL="285750" indent="-285750" fontAlgn="auto">
              <a:spcAft>
                <a:spcPts val="0"/>
              </a:spcAft>
              <a:buFont typeface="Arial" pitchFamily="34" charset="0"/>
              <a:buChar char="•"/>
              <a:defRPr/>
            </a:pPr>
            <a:r>
              <a:rPr lang="sv-SE" sz="1600" dirty="0"/>
              <a:t>Focus on </a:t>
            </a:r>
            <a:r>
              <a:rPr lang="sv-SE" sz="1600" dirty="0" err="1"/>
              <a:t>strategic</a:t>
            </a:r>
            <a:r>
              <a:rPr lang="sv-SE" sz="1600" dirty="0"/>
              <a:t> business </a:t>
            </a:r>
            <a:r>
              <a:rPr lang="sv-SE" sz="1600" dirty="0" err="1"/>
              <a:t>development</a:t>
            </a:r>
            <a:r>
              <a:rPr lang="sv-SE" sz="1600" dirty="0"/>
              <a:t> </a:t>
            </a:r>
          </a:p>
          <a:p>
            <a:pPr marL="285750" indent="-285750" fontAlgn="auto">
              <a:spcAft>
                <a:spcPts val="0"/>
              </a:spcAft>
              <a:buFont typeface="Arial" pitchFamily="34" charset="0"/>
              <a:buChar char="•"/>
              <a:defRPr/>
            </a:pPr>
            <a:r>
              <a:rPr lang="sv-SE" sz="1600" dirty="0" err="1"/>
              <a:t>Interested</a:t>
            </a:r>
            <a:r>
              <a:rPr lang="sv-SE" sz="1600" dirty="0"/>
              <a:t> in </a:t>
            </a:r>
            <a:r>
              <a:rPr lang="sv-SE" sz="1600" dirty="0" err="1"/>
              <a:t>holistic</a:t>
            </a:r>
            <a:r>
              <a:rPr lang="sv-SE" sz="1600" dirty="0"/>
              <a:t> approach </a:t>
            </a:r>
            <a:r>
              <a:rPr lang="sv-SE" sz="1600" dirty="0" err="1"/>
              <a:t>to</a:t>
            </a:r>
            <a:r>
              <a:rPr lang="sv-SE" sz="1600" dirty="0"/>
              <a:t>  business</a:t>
            </a:r>
          </a:p>
          <a:p>
            <a:pPr marL="285750" indent="-285750" fontAlgn="auto">
              <a:spcAft>
                <a:spcPts val="0"/>
              </a:spcAft>
              <a:buFont typeface="Arial" pitchFamily="34" charset="0"/>
              <a:buChar char="•"/>
              <a:defRPr/>
            </a:pPr>
            <a:r>
              <a:rPr lang="sv-SE" sz="1600" dirty="0"/>
              <a:t>Diverse </a:t>
            </a:r>
            <a:r>
              <a:rPr lang="sv-SE" sz="1600" dirty="0" err="1"/>
              <a:t>industrial</a:t>
            </a:r>
            <a:r>
              <a:rPr lang="sv-SE" sz="1600" dirty="0"/>
              <a:t> </a:t>
            </a:r>
            <a:r>
              <a:rPr lang="sv-SE" sz="1600" dirty="0" err="1"/>
              <a:t>backgrounds</a:t>
            </a:r>
            <a:r>
              <a:rPr lang="sv-SE" sz="1600" dirty="0"/>
              <a:t> </a:t>
            </a:r>
            <a:endParaRPr lang="sv-SE" sz="1600" dirty="0" smtClean="0"/>
          </a:p>
          <a:p>
            <a:pPr marL="285750" indent="-285750" fontAlgn="auto">
              <a:spcAft>
                <a:spcPts val="0"/>
              </a:spcAft>
              <a:buFont typeface="Arial" pitchFamily="34" charset="0"/>
              <a:buChar char="•"/>
              <a:defRPr/>
            </a:pPr>
            <a:r>
              <a:rPr lang="sv-SE" sz="1600" dirty="0" err="1" smtClean="0"/>
              <a:t>Openminded</a:t>
            </a:r>
            <a:r>
              <a:rPr lang="sv-SE" sz="1600" dirty="0" smtClean="0"/>
              <a:t> and English </a:t>
            </a:r>
            <a:r>
              <a:rPr lang="sv-SE" sz="1600" dirty="0" err="1" smtClean="0"/>
              <a:t>speaking</a:t>
            </a:r>
            <a:endParaRPr lang="sv-SE" sz="1600" dirty="0" smtClean="0"/>
          </a:p>
          <a:p>
            <a:pPr marL="285750" indent="-285750" fontAlgn="auto">
              <a:spcAft>
                <a:spcPts val="0"/>
              </a:spcAft>
              <a:buFont typeface="Arial" pitchFamily="34" charset="0"/>
              <a:buChar char="•"/>
              <a:defRPr/>
            </a:pPr>
            <a:r>
              <a:rPr lang="sv-SE" sz="1600" dirty="0" err="1" smtClean="0"/>
              <a:t>Connector</a:t>
            </a:r>
            <a:r>
              <a:rPr lang="sv-SE" sz="1600" dirty="0" smtClean="0"/>
              <a:t> </a:t>
            </a:r>
            <a:r>
              <a:rPr lang="sv-SE" sz="1600" dirty="0" err="1" smtClean="0"/>
              <a:t>with</a:t>
            </a:r>
            <a:r>
              <a:rPr lang="sv-SE" sz="1600" dirty="0" smtClean="0"/>
              <a:t> a </a:t>
            </a:r>
            <a:r>
              <a:rPr lang="sv-SE" sz="1600" dirty="0" err="1" smtClean="0"/>
              <a:t>large</a:t>
            </a:r>
            <a:r>
              <a:rPr lang="sv-SE" sz="1600" dirty="0" smtClean="0"/>
              <a:t> </a:t>
            </a:r>
            <a:r>
              <a:rPr lang="sv-SE" sz="1600" dirty="0" err="1" smtClean="0"/>
              <a:t>network</a:t>
            </a:r>
            <a:endParaRPr lang="sv-SE" sz="1600" dirty="0" smtClean="0"/>
          </a:p>
          <a:p>
            <a:pPr marL="285750" indent="-285750" fontAlgn="auto">
              <a:spcAft>
                <a:spcPts val="0"/>
              </a:spcAft>
              <a:buFont typeface="Arial" pitchFamily="34" charset="0"/>
              <a:buChar char="•"/>
              <a:defRPr/>
            </a:pPr>
            <a:r>
              <a:rPr lang="sv-SE" sz="1600" dirty="0" smtClean="0"/>
              <a:t>Change </a:t>
            </a:r>
            <a:r>
              <a:rPr lang="sv-SE" sz="1600" dirty="0" err="1"/>
              <a:t>makers</a:t>
            </a:r>
            <a:r>
              <a:rPr lang="sv-SE" sz="1600" dirty="0"/>
              <a:t> for a </a:t>
            </a:r>
            <a:r>
              <a:rPr lang="sv-SE" sz="1600" dirty="0" err="1"/>
              <a:t>more</a:t>
            </a:r>
            <a:r>
              <a:rPr lang="sv-SE" sz="1600" dirty="0"/>
              <a:t> </a:t>
            </a:r>
            <a:r>
              <a:rPr lang="sv-SE" sz="1600" dirty="0" err="1"/>
              <a:t>sustainable</a:t>
            </a:r>
            <a:r>
              <a:rPr lang="sv-SE" sz="1600" dirty="0"/>
              <a:t> </a:t>
            </a:r>
            <a:r>
              <a:rPr lang="sv-SE" sz="1600" dirty="0" err="1" smtClean="0"/>
              <a:t>future</a:t>
            </a:r>
            <a:endParaRPr lang="sv-SE" sz="1600" dirty="0" smtClean="0"/>
          </a:p>
          <a:p>
            <a:pPr fontAlgn="auto">
              <a:spcAft>
                <a:spcPts val="0"/>
              </a:spcAft>
              <a:buFont typeface="Arial" pitchFamily="34" charset="0"/>
              <a:buNone/>
              <a:defRPr/>
            </a:pPr>
            <a:r>
              <a:rPr lang="sv-SE" sz="1600" b="1" dirty="0" smtClean="0"/>
              <a:t>261 </a:t>
            </a:r>
            <a:r>
              <a:rPr lang="sv-SE" sz="1600" b="1" dirty="0" err="1" smtClean="0"/>
              <a:t>alumnis</a:t>
            </a:r>
            <a:r>
              <a:rPr lang="sv-SE" sz="1600" b="1" dirty="0" smtClean="0"/>
              <a:t> in </a:t>
            </a:r>
            <a:r>
              <a:rPr lang="sv-SE" sz="1600" b="1" dirty="0" err="1" smtClean="0"/>
              <a:t>Northern</a:t>
            </a:r>
            <a:r>
              <a:rPr lang="sv-SE" sz="1600" b="1" dirty="0" smtClean="0"/>
              <a:t> </a:t>
            </a:r>
            <a:r>
              <a:rPr lang="sv-SE" sz="1600" b="1" dirty="0" err="1" smtClean="0"/>
              <a:t>Europe</a:t>
            </a:r>
            <a:r>
              <a:rPr lang="sv-SE" sz="1600" b="1" dirty="0" smtClean="0"/>
              <a:t> – 54 from </a:t>
            </a:r>
            <a:r>
              <a:rPr lang="sv-SE" sz="1600" b="1" dirty="0" err="1" smtClean="0"/>
              <a:t>Russia</a:t>
            </a:r>
            <a:r>
              <a:rPr lang="sv-SE" sz="1600" b="1" dirty="0" smtClean="0"/>
              <a:t> </a:t>
            </a:r>
          </a:p>
          <a:p>
            <a:pPr marL="285750" indent="-285750" fontAlgn="auto">
              <a:spcAft>
                <a:spcPts val="0"/>
              </a:spcAft>
              <a:buFont typeface="Arial" pitchFamily="34" charset="0"/>
              <a:buChar char="•"/>
              <a:defRPr/>
            </a:pPr>
            <a:endParaRPr lang="sv-SE" sz="1600" dirty="0"/>
          </a:p>
          <a:p>
            <a:pPr fontAlgn="auto">
              <a:spcAft>
                <a:spcPts val="0"/>
              </a:spcAft>
              <a:buFont typeface="Arial" pitchFamily="34" charset="0"/>
              <a:buNone/>
              <a:defRPr/>
            </a:pPr>
            <a:endParaRPr lang="sv-SE" dirty="0"/>
          </a:p>
        </p:txBody>
      </p:sp>
      <p:sp>
        <p:nvSpPr>
          <p:cNvPr id="4" name="Platshållare för text 3"/>
          <p:cNvSpPr>
            <a:spLocks noGrp="1"/>
          </p:cNvSpPr>
          <p:nvPr>
            <p:ph type="body" sz="quarter" idx="14"/>
          </p:nvPr>
        </p:nvSpPr>
        <p:spPr>
          <a:xfrm>
            <a:off x="323850" y="620713"/>
            <a:ext cx="4176713" cy="2478087"/>
          </a:xfrm>
        </p:spPr>
        <p:txBody>
          <a:bodyPr rtlCol="0"/>
          <a:lstStyle/>
          <a:p>
            <a:pPr fontAlgn="auto">
              <a:spcAft>
                <a:spcPts val="0"/>
              </a:spcAft>
              <a:buFont typeface="Arial" pitchFamily="34" charset="0"/>
              <a:buNone/>
              <a:defRPr/>
            </a:pPr>
            <a:r>
              <a:rPr lang="sv-SE" dirty="0" err="1" smtClean="0"/>
              <a:t>Participants</a:t>
            </a:r>
            <a:r>
              <a:rPr lang="sv-SE" dirty="0" smtClean="0"/>
              <a:t> </a:t>
            </a:r>
            <a:r>
              <a:rPr lang="sv-SE" dirty="0" err="1" smtClean="0"/>
              <a:t>of</a:t>
            </a:r>
            <a:r>
              <a:rPr lang="sv-SE" dirty="0" smtClean="0"/>
              <a:t> SIMP</a:t>
            </a:r>
            <a:endParaRPr lang="sv-SE" dirty="0"/>
          </a:p>
        </p:txBody>
      </p:sp>
      <p:pic>
        <p:nvPicPr>
          <p:cNvPr id="31747" name="Picture 2"/>
          <p:cNvPicPr>
            <a:picLocks noGrp="1" noChangeAspect="1" noChangeArrowheads="1"/>
          </p:cNvPicPr>
          <p:nvPr>
            <p:ph type="pic" sz="quarter" idx="13"/>
          </p:nvPr>
        </p:nvPicPr>
        <p:blipFill>
          <a:blip r:embed="rId3"/>
          <a:srcRect/>
          <a:stretch>
            <a:fillRect/>
          </a:stretch>
        </p:blipFill>
        <p:spPr>
          <a:xfrm>
            <a:off x="323850" y="3476625"/>
            <a:ext cx="2735263" cy="2190750"/>
          </a:xfrm>
        </p:spPr>
      </p:pic>
      <p:pic>
        <p:nvPicPr>
          <p:cNvPr id="31748" name="Picture 2"/>
          <p:cNvPicPr>
            <a:picLocks noGrp="1" noChangeAspect="1" noChangeArrowheads="1"/>
          </p:cNvPicPr>
          <p:nvPr>
            <p:ph type="pic" sz="quarter" idx="15"/>
          </p:nvPr>
        </p:nvPicPr>
        <p:blipFill>
          <a:blip r:embed="rId4"/>
          <a:srcRect/>
          <a:stretch>
            <a:fillRect/>
          </a:stretch>
        </p:blipFill>
        <p:spPr>
          <a:xfrm>
            <a:off x="3203575" y="3475038"/>
            <a:ext cx="2747963" cy="2192337"/>
          </a:xfrm>
        </p:spPr>
      </p:pic>
      <p:pic>
        <p:nvPicPr>
          <p:cNvPr id="31749" name="Picture 2"/>
          <p:cNvPicPr>
            <a:picLocks noChangeAspect="1" noChangeArrowheads="1"/>
          </p:cNvPicPr>
          <p:nvPr/>
        </p:nvPicPr>
        <p:blipFill>
          <a:blip r:embed="rId5"/>
          <a:srcRect/>
          <a:stretch>
            <a:fillRect/>
          </a:stretch>
        </p:blipFill>
        <p:spPr bwMode="auto">
          <a:xfrm>
            <a:off x="6122988" y="3478213"/>
            <a:ext cx="2770187" cy="2211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I Mall">
  <a:themeElements>
    <a:clrScheme name="Svenska institutet">
      <a:dk1>
        <a:sysClr val="windowText" lastClr="000000"/>
      </a:dk1>
      <a:lt1>
        <a:sysClr val="window" lastClr="FFFFFF"/>
      </a:lt1>
      <a:dk2>
        <a:srgbClr val="595959"/>
      </a:dk2>
      <a:lt2>
        <a:srgbClr val="EEECE1"/>
      </a:lt2>
      <a:accent1>
        <a:srgbClr val="0096E1"/>
      </a:accent1>
      <a:accent2>
        <a:srgbClr val="00B94B"/>
      </a:accent2>
      <a:accent3>
        <a:srgbClr val="E1EB00"/>
      </a:accent3>
      <a:accent4>
        <a:srgbClr val="A000E1"/>
      </a:accent4>
      <a:accent5>
        <a:srgbClr val="FF2D00"/>
      </a:accent5>
      <a:accent6>
        <a:srgbClr val="FF6E00"/>
      </a:accent6>
      <a:hlink>
        <a:srgbClr val="0000FF"/>
      </a:hlink>
      <a:folHlink>
        <a:srgbClr val="800080"/>
      </a:folHlink>
    </a:clrScheme>
    <a:fontScheme name="Svenska institute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831</TotalTime>
  <Words>417</Words>
  <Application>Microsoft Office PowerPoint</Application>
  <PresentationFormat>Экран (4:3)</PresentationFormat>
  <Paragraphs>94</Paragraphs>
  <Slides>11</Slides>
  <Notes>8</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14</vt:i4>
      </vt:variant>
      <vt:variant>
        <vt:lpstr>Заголовки слайдов</vt:lpstr>
      </vt:variant>
      <vt:variant>
        <vt:i4>11</vt:i4>
      </vt:variant>
    </vt:vector>
  </HeadingPairs>
  <TitlesOfParts>
    <vt:vector size="30" baseType="lpstr">
      <vt:lpstr>Times New Roman</vt:lpstr>
      <vt:lpstr>Arial</vt:lpstr>
      <vt:lpstr>Calibri</vt:lpstr>
      <vt:lpstr>MS PGothic</vt:lpstr>
      <vt:lpstr>Wingdings</vt:lpstr>
      <vt:lpstr>SI Mall</vt:lpstr>
      <vt:lpstr>SI Mall</vt:lpstr>
      <vt:lpstr>SI Mall</vt:lpstr>
      <vt:lpstr>SI Mall</vt:lpstr>
      <vt:lpstr>SI Mall</vt:lpstr>
      <vt:lpstr>SI Mall</vt:lpstr>
      <vt:lpstr>SI Mall</vt:lpstr>
      <vt:lpstr>SI Mall</vt:lpstr>
      <vt:lpstr>SI Mall</vt:lpstr>
      <vt:lpstr>SI Mall</vt:lpstr>
      <vt:lpstr>SI Mall</vt:lpstr>
      <vt:lpstr>SI Mall</vt:lpstr>
      <vt:lpstr>SI Mall</vt:lpstr>
      <vt:lpstr>SI Mall</vt:lpstr>
      <vt:lpstr>The Swedish Institute   Cooperation with Russia and the  Baltic Sea Region</vt:lpstr>
      <vt:lpstr>The assignment today</vt:lpstr>
      <vt:lpstr>New five year strategy for Baltic Sea Region cooperation 2016-2020</vt:lpstr>
      <vt:lpstr>Cooperation with Russia and the Baltic Sea Region</vt:lpstr>
      <vt:lpstr>Areas for cooperation</vt:lpstr>
      <vt:lpstr>Swedish Institute activities</vt:lpstr>
      <vt:lpstr>SIMP in 18 countries</vt:lpstr>
      <vt:lpstr>Слайд 8</vt:lpstr>
      <vt:lpstr>Слайд 9</vt:lpstr>
      <vt:lpstr>Conclusions </vt:lpstr>
      <vt:lpstr>Слайд 11</vt:lpstr>
    </vt:vector>
  </TitlesOfParts>
  <Company>Svenska institutet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Emma Randecker</dc:creator>
  <cp:lastModifiedBy>User</cp:lastModifiedBy>
  <cp:revision>36</cp:revision>
  <dcterms:created xsi:type="dcterms:W3CDTF">2014-10-02T07:40:40Z</dcterms:created>
  <dcterms:modified xsi:type="dcterms:W3CDTF">2017-02-07T16:51:00Z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0x01010042346205A340204D97AC562A6571D07100C56AF78A858651479B37FB83A6B96254</vt:lpwstr>
  </property>
  <property fmtid="{D5CDD505-2E9C-101B-9397-08002B2CF9AE}" pid="3" name="Dokumenttyper">
    <vt:lpwstr/>
  </property>
  <property fmtid="{D5CDD505-2E9C-101B-9397-08002B2CF9AE}" pid="4" name="Avdelningar">
    <vt:lpwstr/>
  </property>
  <property fmtid="{D5CDD505-2E9C-101B-9397-08002B2CF9AE}" pid="5" name="Aktuellt dokument">
    <vt:lpwstr>0</vt:lpwstr>
  </property>
  <property fmtid="{D5CDD505-2E9C-101B-9397-08002B2CF9AE}" pid="6" name="År">
    <vt:lpwstr/>
  </property>
  <property fmtid="{D5CDD505-2E9C-101B-9397-08002B2CF9AE}" pid="7" name="Verksamhet">
    <vt:lpwstr/>
  </property>
</Properties>
</file>